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  <p:sldMasterId id="2147483730" r:id="rId2"/>
    <p:sldMasterId id="2147483671" r:id="rId3"/>
    <p:sldMasterId id="2147483741" r:id="rId4"/>
  </p:sldMasterIdLst>
  <p:notesMasterIdLst>
    <p:notesMasterId r:id="rId12"/>
  </p:notesMasterIdLst>
  <p:handoutMasterIdLst>
    <p:handoutMasterId r:id="rId13"/>
  </p:handoutMasterIdLst>
  <p:sldIdLst>
    <p:sldId id="265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options" id="{3B244085-A06C-4A0D-AC38-1FCCF96387FB}">
          <p14:sldIdLst>
            <p14:sldId id="265"/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ers, Jessica" initials="PJ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5E616"/>
    <a:srgbClr val="95E816"/>
    <a:srgbClr val="FFECAF"/>
    <a:srgbClr val="FECC26"/>
    <a:srgbClr val="0098CC"/>
    <a:srgbClr val="74B230"/>
    <a:srgbClr val="F3FCE4"/>
    <a:srgbClr val="FFD1D8"/>
    <a:srgbClr val="FF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47" autoAdjust="0"/>
    <p:restoredTop sz="98535" autoAdjust="0"/>
  </p:normalViewPr>
  <p:slideViewPr>
    <p:cSldViewPr>
      <p:cViewPr varScale="1">
        <p:scale>
          <a:sx n="72" d="100"/>
          <a:sy n="72" d="100"/>
        </p:scale>
        <p:origin x="54" y="6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59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34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ED8B6225-3E94-4525-8747-A8CEEE07C4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EE33FD8-B984-44FE-83F0-5C989EE624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C988DC-9DE3-4390-97AB-D61B85DACE57}" type="datetimeFigureOut">
              <a:rPr lang="pt-PT" smtClean="0"/>
              <a:pPr/>
              <a:t>07/04/2018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8AD1E4F-EFF7-4551-A0B7-35D2A74F4F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C3F35C8-35E9-48DD-971F-B2366CC5B7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90BF9-40D8-49B5-87EF-599BB2C7EE93}" type="slidenum">
              <a:rPr lang="pt-PT" smtClean="0"/>
              <a:pPr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093076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35B8F7-DAC4-4931-8AED-4356A8B2FD64}" type="datetimeFigureOut">
              <a:rPr lang="pt-BR" smtClean="0"/>
              <a:pPr/>
              <a:t>07/04/2018</a:t>
            </a:fld>
            <a:endParaRPr lang="pt-BR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96B5C-12A0-4042-B4D0-BD3B9A4F58C6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338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hyperlink" Target="https://www.capgemini.com/optimize-your-business-and-it-operations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6" Type="http://schemas.openxmlformats.org/officeDocument/2006/relationships/hyperlink" Target="https://www.capgemini.com/optimize-your-business-and-it-operations" TargetMode="Externa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pgemini.com/optimize-your-business-and-it-operations" TargetMode="External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17">
            <a:extLst>
              <a:ext uri="{FF2B5EF4-FFF2-40B4-BE49-F238E27FC236}">
                <a16:creationId xmlns="" xmlns:a16="http://schemas.microsoft.com/office/drawing/2014/main" id="{829BBBD1-ECF6-4131-A3B0-11EFC39DB4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1" b="46599"/>
          <a:stretch/>
        </p:blipFill>
        <p:spPr>
          <a:xfrm flipH="1">
            <a:off x="3773714" y="1844825"/>
            <a:ext cx="8418286" cy="5013176"/>
          </a:xfrm>
          <a:prstGeom prst="rect">
            <a:avLst/>
          </a:prstGeom>
        </p:spPr>
      </p:pic>
      <p:pic>
        <p:nvPicPr>
          <p:cNvPr id="5" name="Graphic 9">
            <a:extLst>
              <a:ext uri="{FF2B5EF4-FFF2-40B4-BE49-F238E27FC236}">
                <a16:creationId xmlns=""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7988" y="404813"/>
            <a:ext cx="2286000" cy="510013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4252348C-45B4-48E3-B74B-8E834575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4032" y="4157668"/>
            <a:ext cx="5399981" cy="1079500"/>
          </a:xfrm>
        </p:spPr>
        <p:txBody>
          <a:bodyPr anchor="b">
            <a:normAutofit/>
          </a:bodyPr>
          <a:lstStyle>
            <a:lvl1pPr algn="r">
              <a:lnSpc>
                <a:spcPts val="3000"/>
              </a:lnSpc>
              <a:defRPr sz="2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="" xmlns:a16="http://schemas.microsoft.com/office/drawing/2014/main" id="{97620309-84FF-4D53-AD39-936B55216B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2672" y="5381481"/>
            <a:ext cx="5401341" cy="1079500"/>
          </a:xfrm>
        </p:spPr>
        <p:txBody>
          <a:bodyPr anchor="t">
            <a:normAutofit/>
          </a:bodyPr>
          <a:lstStyle>
            <a:lvl1pPr marL="0" algn="r">
              <a:lnSpc>
                <a:spcPts val="2200"/>
              </a:lnSpc>
              <a:defRPr sz="180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dirty="0"/>
              <a:t>Click to insert presenter, location, and date</a:t>
            </a:r>
          </a:p>
        </p:txBody>
      </p:sp>
    </p:spTree>
    <p:extLst>
      <p:ext uri="{BB962C8B-B14F-4D97-AF65-F5344CB8AC3E}">
        <p14:creationId xmlns:p14="http://schemas.microsoft.com/office/powerpoint/2010/main" val="548120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="" xmlns:a16="http://schemas.microsoft.com/office/drawing/2014/main" id="{10113F8D-52D8-4246-B9BC-1A6D3EF8C72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b="25000"/>
          <a:stretch>
            <a:fillRect/>
          </a:stretch>
        </p:blipFill>
        <p:spPr>
          <a:xfrm>
            <a:off x="0" y="1485900"/>
            <a:ext cx="6423098" cy="5372100"/>
          </a:xfrm>
          <a:custGeom>
            <a:avLst/>
            <a:gdLst>
              <a:gd name="connsiteX0" fmla="*/ 0 w 6149773"/>
              <a:gd name="connsiteY0" fmla="*/ 0 h 5143500"/>
              <a:gd name="connsiteX1" fmla="*/ 6149773 w 6149773"/>
              <a:gd name="connsiteY1" fmla="*/ 0 h 5143500"/>
              <a:gd name="connsiteX2" fmla="*/ 6149773 w 6149773"/>
              <a:gd name="connsiteY2" fmla="*/ 5143500 h 5143500"/>
              <a:gd name="connsiteX3" fmla="*/ 0 w 6149773"/>
              <a:gd name="connsiteY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9773" h="5143500">
                <a:moveTo>
                  <a:pt x="0" y="0"/>
                </a:moveTo>
                <a:lnTo>
                  <a:pt x="6149773" y="0"/>
                </a:lnTo>
                <a:lnTo>
                  <a:pt x="6149773" y="5143500"/>
                </a:lnTo>
                <a:lnTo>
                  <a:pt x="0" y="5143500"/>
                </a:lnTo>
                <a:close/>
              </a:path>
            </a:pathLst>
          </a:custGeom>
        </p:spPr>
      </p:pic>
      <p:sp>
        <p:nvSpPr>
          <p:cNvPr id="39" name="Text Placeholder 7">
            <a:extLst>
              <a:ext uri="{FF2B5EF4-FFF2-40B4-BE49-F238E27FC236}">
                <a16:creationId xmlns="" xmlns:a16="http://schemas.microsoft.com/office/drawing/2014/main" id="{3E908611-FBB7-4987-BE0F-F09EAF1FFC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75612" y="1268413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="" xmlns:a16="http://schemas.microsoft.com/office/drawing/2014/main" id="{306025B9-0362-4974-8920-7C764289CB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75612" y="1927538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insert text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="" xmlns:a16="http://schemas.microsoft.com/office/drawing/2014/main" id="{257644F2-F28D-4087-B791-1E7F26C4AD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75612" y="2586663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="" xmlns:a16="http://schemas.microsoft.com/office/drawing/2014/main" id="{25F62A33-F672-4099-9B72-9B2267F22A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5612" y="3245788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3" name="Text Placeholder 7">
            <a:extLst>
              <a:ext uri="{FF2B5EF4-FFF2-40B4-BE49-F238E27FC236}">
                <a16:creationId xmlns="" xmlns:a16="http://schemas.microsoft.com/office/drawing/2014/main" id="{72FF6EE1-C46D-4DEB-A508-49B5101CF26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75612" y="3904913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4" name="Text Placeholder 7">
            <a:extLst>
              <a:ext uri="{FF2B5EF4-FFF2-40B4-BE49-F238E27FC236}">
                <a16:creationId xmlns="" xmlns:a16="http://schemas.microsoft.com/office/drawing/2014/main" id="{931D06D9-EA9B-42A0-81EE-D669D6CA5F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75612" y="4564038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="" xmlns:a16="http://schemas.microsoft.com/office/drawing/2014/main" id="{EFEA829A-6217-4965-B7BD-6BC37F7849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75612" y="5223163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6" name="Text Placeholder 7">
            <a:extLst>
              <a:ext uri="{FF2B5EF4-FFF2-40B4-BE49-F238E27FC236}">
                <a16:creationId xmlns="" xmlns:a16="http://schemas.microsoft.com/office/drawing/2014/main" id="{E05DDB93-91CA-4BAF-9D63-E4134B435D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75612" y="5882286"/>
            <a:ext cx="3708401" cy="55544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lnSpc>
                <a:spcPts val="1600"/>
              </a:lnSpc>
              <a:spcBef>
                <a:spcPts val="0"/>
              </a:spcBef>
              <a:spcAft>
                <a:spcPts val="600"/>
              </a:spcAft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/>
              <a:t>Click to insert text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="" xmlns:a16="http://schemas.microsoft.com/office/drawing/2014/main" id="{51CA337D-4B25-44C1-847A-AC0D74277B6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1381125"/>
            <a:ext cx="7494588" cy="5476875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13" name="Title Placeholder 1">
            <a:extLst>
              <a:ext uri="{FF2B5EF4-FFF2-40B4-BE49-F238E27FC236}">
                <a16:creationId xmlns=""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>
                <a:solidFill>
                  <a:schemeClr val="accent3"/>
                </a:solidFill>
              </a:defRPr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15" name="Retângulo 43">
            <a:extLst>
              <a:ext uri="{FF2B5EF4-FFF2-40B4-BE49-F238E27FC236}">
                <a16:creationId xmlns=""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6" name="Conector reto 49">
            <a:extLst>
              <a:ext uri="{FF2B5EF4-FFF2-40B4-BE49-F238E27FC236}">
                <a16:creationId xmlns=""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bg1">
                <a:lumMod val="9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27">
            <a:hlinkClick r:id="rId4"/>
            <a:extLst>
              <a:ext uri="{FF2B5EF4-FFF2-40B4-BE49-F238E27FC236}">
                <a16:creationId xmlns=""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8" name="Retângulo 43">
            <a:extLst>
              <a:ext uri="{FF2B5EF4-FFF2-40B4-BE49-F238E27FC236}">
                <a16:creationId xmlns=""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7477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7987" y="2010606"/>
            <a:ext cx="5543551" cy="444258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long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="" xmlns:a16="http://schemas.microsoft.com/office/drawing/2014/main" id="{4F279807-494A-45DD-A5C6-24F625316B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0465" y="2010606"/>
            <a:ext cx="5516444" cy="444137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4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long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=""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420990"/>
            <a:ext cx="5543551" cy="43849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 b="0">
                <a:solidFill>
                  <a:srgbClr val="12ABDB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="" xmlns:a16="http://schemas.microsoft.com/office/drawing/2014/main" id="{47BDC0DA-1585-454D-9E74-41D2AFC0FE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40465" y="1420990"/>
            <a:ext cx="5516444" cy="43849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2200"/>
              </a:lnSpc>
              <a:defRPr sz="1800" b="0">
                <a:solidFill>
                  <a:srgbClr val="12ABDB"/>
                </a:solidFill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="" xmlns:a16="http://schemas.microsoft.com/office/drawing/2014/main" id="{6733E381-C11A-4F10-88ED-DDEA4B9167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0944596" cy="86505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>
                <a:solidFill>
                  <a:schemeClr val="tx2"/>
                </a:solidFill>
              </a:defRPr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6" name="Retângulo 43">
            <a:extLst>
              <a:ext uri="{FF2B5EF4-FFF2-40B4-BE49-F238E27FC236}">
                <a16:creationId xmlns=""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20" name="Conector reto 49">
            <a:extLst>
              <a:ext uri="{FF2B5EF4-FFF2-40B4-BE49-F238E27FC236}">
                <a16:creationId xmlns=""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7">
            <a:hlinkClick r:id="rId2"/>
            <a:extLst>
              <a:ext uri="{FF2B5EF4-FFF2-40B4-BE49-F238E27FC236}">
                <a16:creationId xmlns=""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22" name="Retângulo 43">
            <a:extLst>
              <a:ext uri="{FF2B5EF4-FFF2-40B4-BE49-F238E27FC236}">
                <a16:creationId xmlns=""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56351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279F1DAD-5BB1-4142-B838-01DB99370135}"/>
              </a:ext>
            </a:extLst>
          </p:cNvPr>
          <p:cNvSpPr/>
          <p:nvPr userDrawn="1"/>
        </p:nvSpPr>
        <p:spPr>
          <a:xfrm>
            <a:off x="0" y="4077072"/>
            <a:ext cx="12192000" cy="27809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9" name="Text Placeholder 4">
            <a:extLst>
              <a:ext uri="{FF2B5EF4-FFF2-40B4-BE49-F238E27FC236}">
                <a16:creationId xmlns="" xmlns:a16="http://schemas.microsoft.com/office/drawing/2014/main" id="{04C1CAD0-39C3-4CE2-A9E9-8CA99EFF53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6488" y="1423337"/>
            <a:ext cx="3566160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8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="" xmlns:a16="http://schemas.microsoft.com/office/drawing/2014/main" id="{8D6FD04F-776D-4BC2-9828-DC149A95B77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853" y="1423337"/>
            <a:ext cx="3566160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8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39" name="Text Placeholder 4">
            <a:extLst>
              <a:ext uri="{FF2B5EF4-FFF2-40B4-BE49-F238E27FC236}">
                <a16:creationId xmlns="" xmlns:a16="http://schemas.microsoft.com/office/drawing/2014/main" id="{5A2CDF95-9D29-4775-8BEF-90BC5372B78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22171" y="1423337"/>
            <a:ext cx="3566160" cy="412363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defRPr sz="1800" b="0">
                <a:solidFill>
                  <a:srgbClr val="12ABDB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="" xmlns:a16="http://schemas.microsoft.com/office/drawing/2014/main" id="{6012FFDA-311F-429E-998E-F6E6B0A7186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07987" y="4231996"/>
            <a:ext cx="11376025" cy="412363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lvl1pPr>
              <a:defRPr lang="en-US" b="0" dirty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insert section title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=""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26488" y="1866555"/>
            <a:ext cx="3566160" cy="19944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8" name="Retângulo 43">
            <a:extLst>
              <a:ext uri="{FF2B5EF4-FFF2-40B4-BE49-F238E27FC236}">
                <a16:creationId xmlns=""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9" name="Conector reto 49">
            <a:extLst>
              <a:ext uri="{FF2B5EF4-FFF2-40B4-BE49-F238E27FC236}">
                <a16:creationId xmlns=""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27">
            <a:hlinkClick r:id="rId2"/>
            <a:extLst>
              <a:ext uri="{FF2B5EF4-FFF2-40B4-BE49-F238E27FC236}">
                <a16:creationId xmlns=""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21" name="Retângulo 43">
            <a:extLst>
              <a:ext uri="{FF2B5EF4-FFF2-40B4-BE49-F238E27FC236}">
                <a16:creationId xmlns=""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23" name="Title Placeholder 1">
            <a:extLst>
              <a:ext uri="{FF2B5EF4-FFF2-40B4-BE49-F238E27FC236}">
                <a16:creationId xmlns=""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24" name="Text Placeholder 7">
            <a:extLst>
              <a:ext uri="{FF2B5EF4-FFF2-40B4-BE49-F238E27FC236}">
                <a16:creationId xmlns=""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22171" y="1866555"/>
            <a:ext cx="3566160" cy="19944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=""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217853" y="1866555"/>
            <a:ext cx="3566160" cy="19944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="" xmlns:a16="http://schemas.microsoft.com/office/drawing/2014/main" id="{9228FC83-C11D-47F2-8BDE-B10D125E5E8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26487" y="4674187"/>
            <a:ext cx="11357525" cy="179921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ts val="1600"/>
              </a:lnSpc>
              <a:defRPr sz="1400">
                <a:solidFill>
                  <a:schemeClr val="tx1"/>
                </a:solidFill>
              </a:defRPr>
            </a:lvl1pPr>
            <a:lvl2pPr marL="173038" indent="-168275">
              <a:lnSpc>
                <a:spcPts val="1400"/>
              </a:lnSpc>
              <a:defRPr sz="1200">
                <a:solidFill>
                  <a:schemeClr val="tx1"/>
                </a:solidFill>
              </a:defRPr>
            </a:lvl2pPr>
            <a:lvl3pPr marL="347663" indent="-174625">
              <a:lnSpc>
                <a:spcPts val="1400"/>
              </a:lnSpc>
              <a:defRPr sz="1200">
                <a:solidFill>
                  <a:schemeClr val="tx1"/>
                </a:solidFill>
              </a:defRPr>
            </a:lvl3pPr>
            <a:lvl4pPr marL="509588" indent="-161925">
              <a:lnSpc>
                <a:spcPts val="1200"/>
              </a:lnSpc>
              <a:defRPr sz="1100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insert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0959320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17">
            <a:extLst>
              <a:ext uri="{FF2B5EF4-FFF2-40B4-BE49-F238E27FC236}">
                <a16:creationId xmlns="" xmlns:a16="http://schemas.microsoft.com/office/drawing/2014/main" id="{829BBBD1-ECF6-4131-A3B0-11EFC39DB4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1" b="46599"/>
          <a:stretch/>
        </p:blipFill>
        <p:spPr>
          <a:xfrm flipH="1">
            <a:off x="3773714" y="1844825"/>
            <a:ext cx="8418286" cy="5013176"/>
          </a:xfrm>
          <a:prstGeom prst="rect">
            <a:avLst/>
          </a:prstGeom>
        </p:spPr>
      </p:pic>
      <p:pic>
        <p:nvPicPr>
          <p:cNvPr id="5" name="Graphic 9">
            <a:extLst>
              <a:ext uri="{FF2B5EF4-FFF2-40B4-BE49-F238E27FC236}">
                <a16:creationId xmlns=""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7988" y="404813"/>
            <a:ext cx="2286000" cy="510013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4252348C-45B4-48E3-B74B-8E834575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84032" y="4157668"/>
            <a:ext cx="5399981" cy="1079500"/>
          </a:xfrm>
        </p:spPr>
        <p:txBody>
          <a:bodyPr anchor="b">
            <a:normAutofit/>
          </a:bodyPr>
          <a:lstStyle>
            <a:lvl1pPr algn="r">
              <a:lnSpc>
                <a:spcPts val="3000"/>
              </a:lnSpc>
              <a:defRPr sz="2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insert title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="" xmlns:a16="http://schemas.microsoft.com/office/drawing/2014/main" id="{97620309-84FF-4D53-AD39-936B55216B4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2672" y="5381481"/>
            <a:ext cx="5401341" cy="1079500"/>
          </a:xfrm>
        </p:spPr>
        <p:txBody>
          <a:bodyPr anchor="t">
            <a:normAutofit/>
          </a:bodyPr>
          <a:lstStyle>
            <a:lvl1pPr marL="0" algn="r">
              <a:lnSpc>
                <a:spcPts val="2200"/>
              </a:lnSpc>
              <a:defRPr sz="180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dirty="0"/>
              <a:t>Click to insert presenter, location, and date</a:t>
            </a:r>
          </a:p>
        </p:txBody>
      </p:sp>
    </p:spTree>
    <p:extLst>
      <p:ext uri="{BB962C8B-B14F-4D97-AF65-F5344CB8AC3E}">
        <p14:creationId xmlns:p14="http://schemas.microsoft.com/office/powerpoint/2010/main" val="87062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13">
            <a:extLst>
              <a:ext uri="{FF2B5EF4-FFF2-40B4-BE49-F238E27FC236}">
                <a16:creationId xmlns="" xmlns:a16="http://schemas.microsoft.com/office/drawing/2014/main" id="{7D1DC75A-C7A4-44A4-B19C-D445335545B0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07988" y="2276872"/>
            <a:ext cx="5399980" cy="869950"/>
          </a:xfrm>
        </p:spPr>
        <p:txBody>
          <a:bodyPr lIns="0" tIns="0" rIns="0" bIns="0" anchor="b">
            <a:normAutofit/>
          </a:bodyPr>
          <a:lstStyle>
            <a:lvl1pPr>
              <a:lnSpc>
                <a:spcPts val="3000"/>
              </a:lnSpc>
              <a:defRPr sz="2600">
                <a:solidFill>
                  <a:schemeClr val="tx2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1" name="Text Placeholder 13">
            <a:extLst>
              <a:ext uri="{FF2B5EF4-FFF2-40B4-BE49-F238E27FC236}">
                <a16:creationId xmlns="" xmlns:a16="http://schemas.microsoft.com/office/drawing/2014/main" id="{563879A0-0979-491A-8758-371BB7AD935B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407988" y="3261834"/>
            <a:ext cx="5399980" cy="1196340"/>
          </a:xfrm>
        </p:spPr>
        <p:txBody>
          <a:bodyPr lIns="0" tIns="0" rIns="0" bIns="0">
            <a:normAutofit/>
          </a:bodyPr>
          <a:lstStyle>
            <a:lvl1pPr>
              <a:lnSpc>
                <a:spcPts val="1800"/>
              </a:lnSpc>
              <a:defRPr sz="1600">
                <a:solidFill>
                  <a:schemeClr val="accent2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presenter, location, and date</a:t>
            </a:r>
            <a:endParaRPr lang="pt-PT" dirty="0"/>
          </a:p>
        </p:txBody>
      </p:sp>
      <p:sp>
        <p:nvSpPr>
          <p:cNvPr id="4" name="Freeform 11"/>
          <p:cNvSpPr>
            <a:spLocks/>
          </p:cNvSpPr>
          <p:nvPr userDrawn="1"/>
        </p:nvSpPr>
        <p:spPr bwMode="auto">
          <a:xfrm rot="16200000" flipH="1">
            <a:off x="6370124" y="13910"/>
            <a:ext cx="6353908" cy="6326091"/>
          </a:xfrm>
          <a:custGeom>
            <a:avLst/>
            <a:gdLst>
              <a:gd name="T0" fmla="*/ 909 w 1432"/>
              <a:gd name="T1" fmla="*/ 1425 h 1425"/>
              <a:gd name="T2" fmla="*/ 934 w 1432"/>
              <a:gd name="T3" fmla="*/ 0 h 1425"/>
              <a:gd name="T4" fmla="*/ 0 w 1432"/>
              <a:gd name="T5" fmla="*/ 231 h 1425"/>
              <a:gd name="T6" fmla="*/ 0 w 1432"/>
              <a:gd name="T7" fmla="*/ 1425 h 1425"/>
              <a:gd name="T8" fmla="*/ 909 w 1432"/>
              <a:gd name="T9" fmla="*/ 1425 h 1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32" h="1425">
                <a:moveTo>
                  <a:pt x="909" y="1425"/>
                </a:moveTo>
                <a:cubicBezTo>
                  <a:pt x="1358" y="720"/>
                  <a:pt x="1432" y="301"/>
                  <a:pt x="934" y="0"/>
                </a:cubicBezTo>
                <a:cubicBezTo>
                  <a:pt x="392" y="295"/>
                  <a:pt x="129" y="297"/>
                  <a:pt x="0" y="231"/>
                </a:cubicBezTo>
                <a:cubicBezTo>
                  <a:pt x="0" y="1425"/>
                  <a:pt x="0" y="1425"/>
                  <a:pt x="0" y="1425"/>
                </a:cubicBezTo>
                <a:lnTo>
                  <a:pt x="909" y="142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9" name="Graphic 9">
            <a:extLst>
              <a:ext uri="{FF2B5EF4-FFF2-40B4-BE49-F238E27FC236}">
                <a16:creationId xmlns=""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8" y="404813"/>
            <a:ext cx="2286000" cy="510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66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5 (Image placeholder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25D6B527-14EF-4F30-9C9C-691EC4327E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98310" y="-1588"/>
            <a:ext cx="7893690" cy="6859588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pt-PT" dirty="0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B83CBA49-BBF9-4CF0-9E0B-FF67BA1496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3068960"/>
            <a:ext cx="4103688" cy="863600"/>
          </a:xfrm>
        </p:spPr>
        <p:txBody>
          <a:bodyPr lIns="0" tIns="0" rIns="0" bIns="0" anchor="b">
            <a:normAutofit/>
          </a:bodyPr>
          <a:lstStyle>
            <a:lvl1pPr>
              <a:lnSpc>
                <a:spcPts val="3000"/>
              </a:lnSpc>
              <a:defRPr sz="2600">
                <a:solidFill>
                  <a:srgbClr val="0070AD"/>
                </a:solidFill>
              </a:defRPr>
            </a:lvl1pPr>
            <a:lvl2pPr>
              <a:defRPr sz="2400">
                <a:solidFill>
                  <a:srgbClr val="0070AD"/>
                </a:solidFill>
              </a:defRPr>
            </a:lvl2pPr>
          </a:lstStyle>
          <a:p>
            <a:pPr lvl="0"/>
            <a:r>
              <a:rPr lang="en-US" dirty="0"/>
              <a:t>Click to insert title</a:t>
            </a:r>
            <a:endParaRPr lang="pt-PT" dirty="0"/>
          </a:p>
        </p:txBody>
      </p:sp>
      <p:sp>
        <p:nvSpPr>
          <p:cNvPr id="15" name="Text Placeholder 13">
            <a:extLst>
              <a:ext uri="{FF2B5EF4-FFF2-40B4-BE49-F238E27FC236}">
                <a16:creationId xmlns="" xmlns:a16="http://schemas.microsoft.com/office/drawing/2014/main" id="{F4C94DDB-5E07-4F17-ABAA-3E9C5E8683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4040163"/>
            <a:ext cx="4103688" cy="1189037"/>
          </a:xfrm>
        </p:spPr>
        <p:txBody>
          <a:bodyPr lIns="0" tIns="0" rIns="0" bIns="0">
            <a:normAutofit/>
          </a:bodyPr>
          <a:lstStyle>
            <a:lvl1pPr>
              <a:lnSpc>
                <a:spcPts val="1800"/>
              </a:lnSpc>
              <a:defRPr sz="1600">
                <a:solidFill>
                  <a:srgbClr val="0070AD"/>
                </a:solidFill>
              </a:defRPr>
            </a:lvl1pPr>
            <a:lvl2pPr>
              <a:defRPr sz="1600">
                <a:solidFill>
                  <a:srgbClr val="0070AD"/>
                </a:solidFill>
              </a:defRPr>
            </a:lvl2pPr>
          </a:lstStyle>
          <a:p>
            <a:pPr lvl="0"/>
            <a:r>
              <a:rPr lang="en-US" dirty="0"/>
              <a:t>Click to insert presenter, location, and date</a:t>
            </a:r>
            <a:endParaRPr lang="pt-PT" dirty="0"/>
          </a:p>
        </p:txBody>
      </p:sp>
      <p:pic>
        <p:nvPicPr>
          <p:cNvPr id="9" name="Graphic 9">
            <a:extLst>
              <a:ext uri="{FF2B5EF4-FFF2-40B4-BE49-F238E27FC236}">
                <a16:creationId xmlns="" xmlns:a16="http://schemas.microsoft.com/office/drawing/2014/main" id="{C3D2EC56-D17C-4A75-8178-C69397BC73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8" y="404813"/>
            <a:ext cx="2286000" cy="510013"/>
          </a:xfrm>
          <a:prstGeom prst="rect">
            <a:avLst/>
          </a:prstGeom>
        </p:spPr>
      </p:pic>
      <p:pic>
        <p:nvPicPr>
          <p:cNvPr id="10" name="Picture 9" descr="Our_Universcity_Logotype-01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407368" y="1196752"/>
            <a:ext cx="2232248" cy="53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9402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634" userDrawn="1">
          <p15:clr>
            <a:srgbClr val="FBAE40"/>
          </p15:clr>
        </p15:guide>
        <p15:guide id="3" pos="7219" userDrawn="1">
          <p15:clr>
            <a:srgbClr val="FBAE40"/>
          </p15:clr>
        </p15:guide>
        <p15:guide id="4" orient="horz" pos="2614" userDrawn="1">
          <p15:clr>
            <a:srgbClr val="FBAE40"/>
          </p15:clr>
        </p15:guide>
        <p15:guide id="5" orient="horz" pos="3203" userDrawn="1">
          <p15:clr>
            <a:srgbClr val="FBAE40"/>
          </p15:clr>
        </p15:guide>
        <p15:guide id="6" orient="horz" pos="39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Opener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9"/>
          <p:cNvSpPr>
            <a:spLocks/>
          </p:cNvSpPr>
          <p:nvPr userDrawn="1"/>
        </p:nvSpPr>
        <p:spPr bwMode="auto">
          <a:xfrm>
            <a:off x="-312712" y="0"/>
            <a:ext cx="8760296" cy="8102938"/>
          </a:xfrm>
          <a:custGeom>
            <a:avLst/>
            <a:gdLst>
              <a:gd name="T0" fmla="*/ 1453 w 1637"/>
              <a:gd name="T1" fmla="*/ 0 h 1514"/>
              <a:gd name="T2" fmla="*/ 1238 w 1637"/>
              <a:gd name="T3" fmla="*/ 494 h 1514"/>
              <a:gd name="T4" fmla="*/ 763 w 1637"/>
              <a:gd name="T5" fmla="*/ 1046 h 1514"/>
              <a:gd name="T6" fmla="*/ 0 w 1637"/>
              <a:gd name="T7" fmla="*/ 1449 h 1514"/>
              <a:gd name="T8" fmla="*/ 0 w 1637"/>
              <a:gd name="T9" fmla="*/ 0 h 1514"/>
              <a:gd name="T10" fmla="*/ 1453 w 1637"/>
              <a:gd name="T11" fmla="*/ 0 h 1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37" h="1514">
                <a:moveTo>
                  <a:pt x="1453" y="0"/>
                </a:moveTo>
                <a:cubicBezTo>
                  <a:pt x="1453" y="0"/>
                  <a:pt x="1637" y="326"/>
                  <a:pt x="1238" y="494"/>
                </a:cubicBezTo>
                <a:cubicBezTo>
                  <a:pt x="840" y="663"/>
                  <a:pt x="594" y="755"/>
                  <a:pt x="763" y="1046"/>
                </a:cubicBezTo>
                <a:cubicBezTo>
                  <a:pt x="230" y="1514"/>
                  <a:pt x="0" y="1449"/>
                  <a:pt x="0" y="1449"/>
                </a:cubicBezTo>
                <a:cubicBezTo>
                  <a:pt x="0" y="0"/>
                  <a:pt x="0" y="0"/>
                  <a:pt x="0" y="0"/>
                </a:cubicBezTo>
                <a:lnTo>
                  <a:pt x="145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Text Placeholder 13">
            <a:extLst>
              <a:ext uri="{FF2B5EF4-FFF2-40B4-BE49-F238E27FC236}">
                <a16:creationId xmlns="" xmlns:a16="http://schemas.microsoft.com/office/drawing/2014/main" id="{5C674D03-4995-4743-8CE4-61CF32CFBD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434513"/>
            <a:ext cx="5471988" cy="169834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ts val="3000"/>
              </a:lnSpc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6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insert section title</a:t>
            </a:r>
            <a:endParaRPr lang="pt-PT" dirty="0"/>
          </a:p>
        </p:txBody>
      </p:sp>
      <p:pic>
        <p:nvPicPr>
          <p:cNvPr id="11" name="Graphic 4">
            <a:extLst>
              <a:ext uri="{FF2B5EF4-FFF2-40B4-BE49-F238E27FC236}">
                <a16:creationId xmlns=""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81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Shapes - Layout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="" xmlns:a16="http://schemas.microsoft.com/office/drawing/2014/main" id="{E94103CC-22C5-4F38-9B77-3524E8A55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r="23077" b="19676"/>
          <a:stretch/>
        </p:blipFill>
        <p:spPr>
          <a:xfrm rot="16200000">
            <a:off x="5413032" y="79029"/>
            <a:ext cx="6857997" cy="6699938"/>
          </a:xfrm>
          <a:prstGeom prst="rect">
            <a:avLst/>
          </a:prstGeom>
        </p:spPr>
      </p:pic>
      <p:sp>
        <p:nvSpPr>
          <p:cNvPr id="50" name="Text Placeholder 7">
            <a:extLst>
              <a:ext uri="{FF2B5EF4-FFF2-40B4-BE49-F238E27FC236}">
                <a16:creationId xmlns="" xmlns:a16="http://schemas.microsoft.com/office/drawing/2014/main" id="{4E956B68-B273-4648-AC4B-C9A05A74516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847528" y="2708920"/>
            <a:ext cx="3312368" cy="7200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insert text</a:t>
            </a:r>
          </a:p>
        </p:txBody>
      </p:sp>
      <p:sp>
        <p:nvSpPr>
          <p:cNvPr id="51" name="Text Placeholder 7">
            <a:extLst>
              <a:ext uri="{FF2B5EF4-FFF2-40B4-BE49-F238E27FC236}">
                <a16:creationId xmlns="" xmlns:a16="http://schemas.microsoft.com/office/drawing/2014/main" id="{F12D7C74-E8A0-4A7D-95DA-A141116695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47528" y="3645024"/>
            <a:ext cx="3312368" cy="7200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insert text</a:t>
            </a:r>
          </a:p>
        </p:txBody>
      </p:sp>
      <p:sp>
        <p:nvSpPr>
          <p:cNvPr id="49" name="Picture Placeholder 48">
            <a:extLst>
              <a:ext uri="{FF2B5EF4-FFF2-40B4-BE49-F238E27FC236}">
                <a16:creationId xmlns="" xmlns:a16="http://schemas.microsoft.com/office/drawing/2014/main" id="{4212BD44-DEDF-4B08-8824-204652F961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53200" y="2060575"/>
            <a:ext cx="4910138" cy="2722563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52" name="Text Placeholder 7">
            <a:extLst>
              <a:ext uri="{FF2B5EF4-FFF2-40B4-BE49-F238E27FC236}">
                <a16:creationId xmlns="" xmlns:a16="http://schemas.microsoft.com/office/drawing/2014/main" id="{92D6AE9D-467E-46C0-B32B-79A9B07CDD1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847528" y="4630276"/>
            <a:ext cx="3312368" cy="7200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2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insert text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=""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9864476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pic>
        <p:nvPicPr>
          <p:cNvPr id="9" name="Graphic 4">
            <a:extLst>
              <a:ext uri="{FF2B5EF4-FFF2-40B4-BE49-F238E27FC236}">
                <a16:creationId xmlns="" xmlns:a16="http://schemas.microsoft.com/office/drawing/2014/main" id="{D67A1EFD-D78D-4138-B2FE-E0A098B59C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l="81836" t="-4713" b="16530"/>
          <a:stretch/>
        </p:blipFill>
        <p:spPr>
          <a:xfrm>
            <a:off x="11491419" y="164829"/>
            <a:ext cx="424356" cy="459624"/>
          </a:xfrm>
          <a:prstGeom prst="rect">
            <a:avLst/>
          </a:prstGeom>
        </p:spPr>
      </p:pic>
      <p:cxnSp>
        <p:nvCxnSpPr>
          <p:cNvPr id="11" name="Conector reto 49">
            <a:extLst>
              <a:ext uri="{FF2B5EF4-FFF2-40B4-BE49-F238E27FC236}">
                <a16:creationId xmlns=""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27">
            <a:hlinkClick r:id="rId6"/>
            <a:extLst>
              <a:ext uri="{FF2B5EF4-FFF2-40B4-BE49-F238E27FC236}">
                <a16:creationId xmlns=""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3" name="Retângulo 43">
            <a:extLst>
              <a:ext uri="{FF2B5EF4-FFF2-40B4-BE49-F238E27FC236}">
                <a16:creationId xmlns=""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665391" y="6555758"/>
            <a:ext cx="360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chemeClr val="bg1"/>
                </a:solidFill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4" name="Retângulo 43">
            <a:extLst>
              <a:ext uri="{FF2B5EF4-FFF2-40B4-BE49-F238E27FC236}">
                <a16:creationId xmlns=""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923991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Shapes - Layout2">
    <p:bg>
      <p:bgPr>
        <a:solidFill>
          <a:srgbClr val="E6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3">
            <a:extLst>
              <a:ext uri="{FF2B5EF4-FFF2-40B4-BE49-F238E27FC236}">
                <a16:creationId xmlns="" xmlns:a16="http://schemas.microsoft.com/office/drawing/2014/main" id="{7D1DC75A-C7A4-44A4-B19C-D445335545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988" y="2204864"/>
            <a:ext cx="3618859" cy="292462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lnSpc>
                <a:spcPts val="6200"/>
              </a:lnSpc>
              <a:defRPr sz="5400">
                <a:solidFill>
                  <a:srgbClr val="2C004B"/>
                </a:solidFill>
              </a:defRPr>
            </a:lvl1pPr>
            <a:lvl2pPr marL="457200" indent="0">
              <a:lnSpc>
                <a:spcPts val="6200"/>
              </a:lnSpc>
              <a:buNone/>
              <a:defRPr sz="5400">
                <a:solidFill>
                  <a:srgbClr val="2C004B"/>
                </a:solidFill>
              </a:defRPr>
            </a:lvl2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="" xmlns:a16="http://schemas.microsoft.com/office/drawing/2014/main" id="{563879A0-0979-491A-8758-371BB7AD93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5273460"/>
            <a:ext cx="3618859" cy="67582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lnSpc>
                <a:spcPts val="1800"/>
              </a:lnSpc>
              <a:defRPr sz="1600">
                <a:solidFill>
                  <a:srgbClr val="2C004B"/>
                </a:solidFill>
              </a:defRPr>
            </a:lvl1pPr>
            <a:lvl2pPr marL="457200" indent="0">
              <a:buNone/>
              <a:defRPr sz="1800">
                <a:solidFill>
                  <a:srgbClr val="2C004B"/>
                </a:solidFill>
              </a:defRPr>
            </a:lvl2pPr>
          </a:lstStyle>
          <a:p>
            <a:pPr lvl="0"/>
            <a:r>
              <a:rPr lang="en-US" dirty="0"/>
              <a:t>Edit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A76958A6-8FB1-445D-BB17-D619DC39E089}"/>
              </a:ext>
            </a:extLst>
          </p:cNvPr>
          <p:cNvGrpSpPr/>
          <p:nvPr userDrawn="1"/>
        </p:nvGrpSpPr>
        <p:grpSpPr>
          <a:xfrm>
            <a:off x="3461852" y="0"/>
            <a:ext cx="8730148" cy="6858000"/>
            <a:chOff x="3461852" y="0"/>
            <a:chExt cx="8730148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3C37792F-39D6-4A1F-BE84-103229E3E4C7}"/>
                </a:ext>
              </a:extLst>
            </p:cNvPr>
            <p:cNvSpPr/>
            <p:nvPr/>
          </p:nvSpPr>
          <p:spPr>
            <a:xfrm>
              <a:off x="3461852" y="0"/>
              <a:ext cx="8730148" cy="6858000"/>
            </a:xfrm>
            <a:custGeom>
              <a:avLst/>
              <a:gdLst>
                <a:gd name="connsiteX0" fmla="*/ 0 w 8730148"/>
                <a:gd name="connsiteY0" fmla="*/ 0 h 6858000"/>
                <a:gd name="connsiteX1" fmla="*/ 8730148 w 8730148"/>
                <a:gd name="connsiteY1" fmla="*/ 0 h 6858000"/>
                <a:gd name="connsiteX2" fmla="*/ 8730148 w 8730148"/>
                <a:gd name="connsiteY2" fmla="*/ 23679 h 6858000"/>
                <a:gd name="connsiteX3" fmla="*/ 8730148 w 8730148"/>
                <a:gd name="connsiteY3" fmla="*/ 495863 h 6858000"/>
                <a:gd name="connsiteX4" fmla="*/ 8730148 w 8730148"/>
                <a:gd name="connsiteY4" fmla="*/ 952308 h 6858000"/>
                <a:gd name="connsiteX5" fmla="*/ 8730148 w 8730148"/>
                <a:gd name="connsiteY5" fmla="*/ 1393283 h 6858000"/>
                <a:gd name="connsiteX6" fmla="*/ 8730148 w 8730148"/>
                <a:gd name="connsiteY6" fmla="*/ 1819052 h 6858000"/>
                <a:gd name="connsiteX7" fmla="*/ 8730148 w 8730148"/>
                <a:gd name="connsiteY7" fmla="*/ 2229885 h 6858000"/>
                <a:gd name="connsiteX8" fmla="*/ 8730148 w 8730148"/>
                <a:gd name="connsiteY8" fmla="*/ 2626046 h 6858000"/>
                <a:gd name="connsiteX9" fmla="*/ 8730148 w 8730148"/>
                <a:gd name="connsiteY9" fmla="*/ 3007803 h 6858000"/>
                <a:gd name="connsiteX10" fmla="*/ 8730148 w 8730148"/>
                <a:gd name="connsiteY10" fmla="*/ 3375422 h 6858000"/>
                <a:gd name="connsiteX11" fmla="*/ 8730148 w 8730148"/>
                <a:gd name="connsiteY11" fmla="*/ 3729171 h 6858000"/>
                <a:gd name="connsiteX12" fmla="*/ 8730148 w 8730148"/>
                <a:gd name="connsiteY12" fmla="*/ 4069315 h 6858000"/>
                <a:gd name="connsiteX13" fmla="*/ 8730148 w 8730148"/>
                <a:gd name="connsiteY13" fmla="*/ 4396123 h 6858000"/>
                <a:gd name="connsiteX14" fmla="*/ 8730148 w 8730148"/>
                <a:gd name="connsiteY14" fmla="*/ 4709860 h 6858000"/>
                <a:gd name="connsiteX15" fmla="*/ 8730148 w 8730148"/>
                <a:gd name="connsiteY15" fmla="*/ 5010793 h 6858000"/>
                <a:gd name="connsiteX16" fmla="*/ 8730148 w 8730148"/>
                <a:gd name="connsiteY16" fmla="*/ 5299189 h 6858000"/>
                <a:gd name="connsiteX17" fmla="*/ 8730148 w 8730148"/>
                <a:gd name="connsiteY17" fmla="*/ 5575315 h 6858000"/>
                <a:gd name="connsiteX18" fmla="*/ 8730148 w 8730148"/>
                <a:gd name="connsiteY18" fmla="*/ 5839437 h 6858000"/>
                <a:gd name="connsiteX19" fmla="*/ 8730148 w 8730148"/>
                <a:gd name="connsiteY19" fmla="*/ 6091822 h 6858000"/>
                <a:gd name="connsiteX20" fmla="*/ 8730148 w 8730148"/>
                <a:gd name="connsiteY20" fmla="*/ 6332738 h 6858000"/>
                <a:gd name="connsiteX21" fmla="*/ 8730148 w 8730148"/>
                <a:gd name="connsiteY21" fmla="*/ 6562450 h 6858000"/>
                <a:gd name="connsiteX22" fmla="*/ 8730148 w 8730148"/>
                <a:gd name="connsiteY22" fmla="*/ 6781226 h 6858000"/>
                <a:gd name="connsiteX23" fmla="*/ 8730148 w 8730148"/>
                <a:gd name="connsiteY23" fmla="*/ 6858000 h 6858000"/>
                <a:gd name="connsiteX24" fmla="*/ 1680266 w 8730148"/>
                <a:gd name="connsiteY24" fmla="*/ 6858000 h 6858000"/>
                <a:gd name="connsiteX25" fmla="*/ 1725275 w 8730148"/>
                <a:gd name="connsiteY25" fmla="*/ 6819058 h 6858000"/>
                <a:gd name="connsiteX26" fmla="*/ 3705962 w 8730148"/>
                <a:gd name="connsiteY26" fmla="*/ 2012619 h 6858000"/>
                <a:gd name="connsiteX27" fmla="*/ 116582 w 8730148"/>
                <a:gd name="connsiteY27" fmla="*/ 25323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730148" h="6858000">
                  <a:moveTo>
                    <a:pt x="0" y="0"/>
                  </a:moveTo>
                  <a:lnTo>
                    <a:pt x="8730148" y="0"/>
                  </a:lnTo>
                  <a:lnTo>
                    <a:pt x="8730148" y="23679"/>
                  </a:lnTo>
                  <a:lnTo>
                    <a:pt x="8730148" y="495863"/>
                  </a:lnTo>
                  <a:lnTo>
                    <a:pt x="8730148" y="952308"/>
                  </a:lnTo>
                  <a:lnTo>
                    <a:pt x="8730148" y="1393283"/>
                  </a:lnTo>
                  <a:lnTo>
                    <a:pt x="8730148" y="1819052"/>
                  </a:lnTo>
                  <a:lnTo>
                    <a:pt x="8730148" y="2229885"/>
                  </a:lnTo>
                  <a:lnTo>
                    <a:pt x="8730148" y="2626046"/>
                  </a:lnTo>
                  <a:lnTo>
                    <a:pt x="8730148" y="3007803"/>
                  </a:lnTo>
                  <a:lnTo>
                    <a:pt x="8730148" y="3375422"/>
                  </a:lnTo>
                  <a:lnTo>
                    <a:pt x="8730148" y="3729171"/>
                  </a:lnTo>
                  <a:lnTo>
                    <a:pt x="8730148" y="4069315"/>
                  </a:lnTo>
                  <a:lnTo>
                    <a:pt x="8730148" y="4396123"/>
                  </a:lnTo>
                  <a:lnTo>
                    <a:pt x="8730148" y="4709860"/>
                  </a:lnTo>
                  <a:lnTo>
                    <a:pt x="8730148" y="5010793"/>
                  </a:lnTo>
                  <a:lnTo>
                    <a:pt x="8730148" y="5299189"/>
                  </a:lnTo>
                  <a:lnTo>
                    <a:pt x="8730148" y="5575315"/>
                  </a:lnTo>
                  <a:lnTo>
                    <a:pt x="8730148" y="5839437"/>
                  </a:lnTo>
                  <a:lnTo>
                    <a:pt x="8730148" y="6091822"/>
                  </a:lnTo>
                  <a:lnTo>
                    <a:pt x="8730148" y="6332738"/>
                  </a:lnTo>
                  <a:lnTo>
                    <a:pt x="8730148" y="6562450"/>
                  </a:lnTo>
                  <a:lnTo>
                    <a:pt x="8730148" y="6781226"/>
                  </a:lnTo>
                  <a:lnTo>
                    <a:pt x="8730148" y="6858000"/>
                  </a:lnTo>
                  <a:lnTo>
                    <a:pt x="1680266" y="6858000"/>
                  </a:lnTo>
                  <a:lnTo>
                    <a:pt x="1725275" y="6819058"/>
                  </a:lnTo>
                  <a:cubicBezTo>
                    <a:pt x="4662995" y="4201443"/>
                    <a:pt x="4141233" y="1217168"/>
                    <a:pt x="3705962" y="2012619"/>
                  </a:cubicBezTo>
                  <a:cubicBezTo>
                    <a:pt x="3516434" y="3033940"/>
                    <a:pt x="1425698" y="2929072"/>
                    <a:pt x="116582" y="253235"/>
                  </a:cubicBezTo>
                  <a:close/>
                </a:path>
              </a:pathLst>
            </a:custGeom>
            <a:solidFill>
              <a:srgbClr val="2C00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3" name="Freeform 10">
              <a:extLst>
                <a:ext uri="{FF2B5EF4-FFF2-40B4-BE49-F238E27FC236}">
                  <a16:creationId xmlns="" xmlns:a16="http://schemas.microsoft.com/office/drawing/2014/main" id="{D9D750E2-E6DE-4123-9001-1391D1C49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3803" y="2034666"/>
              <a:ext cx="669225" cy="544797"/>
            </a:xfrm>
            <a:custGeom>
              <a:avLst/>
              <a:gdLst>
                <a:gd name="T0" fmla="*/ 98 w 149"/>
                <a:gd name="T1" fmla="*/ 84 h 121"/>
                <a:gd name="T2" fmla="*/ 149 w 149"/>
                <a:gd name="T3" fmla="*/ 34 h 121"/>
                <a:gd name="T4" fmla="*/ 112 w 149"/>
                <a:gd name="T5" fmla="*/ 0 h 121"/>
                <a:gd name="T6" fmla="*/ 39 w 149"/>
                <a:gd name="T7" fmla="*/ 78 h 121"/>
                <a:gd name="T8" fmla="*/ 0 w 149"/>
                <a:gd name="T9" fmla="*/ 113 h 121"/>
                <a:gd name="T10" fmla="*/ 29 w 149"/>
                <a:gd name="T11" fmla="*/ 121 h 121"/>
                <a:gd name="T12" fmla="*/ 99 w 149"/>
                <a:gd name="T13" fmla="*/ 99 h 121"/>
                <a:gd name="T14" fmla="*/ 64 w 149"/>
                <a:gd name="T15" fmla="*/ 67 h 121"/>
                <a:gd name="T16" fmla="*/ 98 w 149"/>
                <a:gd name="T17" fmla="*/ 84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21">
                  <a:moveTo>
                    <a:pt x="98" y="84"/>
                  </a:moveTo>
                  <a:cubicBezTo>
                    <a:pt x="127" y="84"/>
                    <a:pt x="149" y="61"/>
                    <a:pt x="149" y="34"/>
                  </a:cubicBezTo>
                  <a:cubicBezTo>
                    <a:pt x="147" y="22"/>
                    <a:pt x="143" y="0"/>
                    <a:pt x="112" y="0"/>
                  </a:cubicBezTo>
                  <a:cubicBezTo>
                    <a:pt x="78" y="0"/>
                    <a:pt x="67" y="47"/>
                    <a:pt x="39" y="78"/>
                  </a:cubicBezTo>
                  <a:cubicBezTo>
                    <a:pt x="37" y="95"/>
                    <a:pt x="20" y="111"/>
                    <a:pt x="0" y="113"/>
                  </a:cubicBezTo>
                  <a:cubicBezTo>
                    <a:pt x="5" y="118"/>
                    <a:pt x="16" y="121"/>
                    <a:pt x="29" y="121"/>
                  </a:cubicBezTo>
                  <a:cubicBezTo>
                    <a:pt x="54" y="121"/>
                    <a:pt x="83" y="114"/>
                    <a:pt x="99" y="99"/>
                  </a:cubicBezTo>
                  <a:cubicBezTo>
                    <a:pt x="78" y="99"/>
                    <a:pt x="65" y="86"/>
                    <a:pt x="64" y="67"/>
                  </a:cubicBezTo>
                  <a:cubicBezTo>
                    <a:pt x="74" y="79"/>
                    <a:pt x="85" y="84"/>
                    <a:pt x="98" y="84"/>
                  </a:cubicBezTo>
                </a:path>
              </a:pathLst>
            </a:custGeom>
            <a:solidFill>
              <a:srgbClr val="00B9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  <p:sp>
          <p:nvSpPr>
            <p:cNvPr id="14" name="Freeform 11">
              <a:extLst>
                <a:ext uri="{FF2B5EF4-FFF2-40B4-BE49-F238E27FC236}">
                  <a16:creationId xmlns="" xmlns:a16="http://schemas.microsoft.com/office/drawing/2014/main" id="{53936070-5445-4D5B-B6F0-A72D3CC87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4057" y="1641201"/>
              <a:ext cx="1018971" cy="860913"/>
            </a:xfrm>
            <a:custGeom>
              <a:avLst/>
              <a:gdLst>
                <a:gd name="T0" fmla="*/ 227 w 227"/>
                <a:gd name="T1" fmla="*/ 120 h 192"/>
                <a:gd name="T2" fmla="*/ 188 w 227"/>
                <a:gd name="T3" fmla="*/ 40 h 192"/>
                <a:gd name="T4" fmla="*/ 127 w 227"/>
                <a:gd name="T5" fmla="*/ 2 h 192"/>
                <a:gd name="T6" fmla="*/ 122 w 227"/>
                <a:gd name="T7" fmla="*/ 0 h 192"/>
                <a:gd name="T8" fmla="*/ 121 w 227"/>
                <a:gd name="T9" fmla="*/ 0 h 192"/>
                <a:gd name="T10" fmla="*/ 0 w 227"/>
                <a:gd name="T11" fmla="*/ 125 h 192"/>
                <a:gd name="T12" fmla="*/ 42 w 227"/>
                <a:gd name="T13" fmla="*/ 187 h 192"/>
                <a:gd name="T14" fmla="*/ 85 w 227"/>
                <a:gd name="T15" fmla="*/ 187 h 192"/>
                <a:gd name="T16" fmla="*/ 117 w 227"/>
                <a:gd name="T17" fmla="*/ 166 h 192"/>
                <a:gd name="T18" fmla="*/ 190 w 227"/>
                <a:gd name="T19" fmla="*/ 88 h 192"/>
                <a:gd name="T20" fmla="*/ 227 w 227"/>
                <a:gd name="T21" fmla="*/ 122 h 192"/>
                <a:gd name="T22" fmla="*/ 227 w 227"/>
                <a:gd name="T23" fmla="*/ 12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7" h="192">
                  <a:moveTo>
                    <a:pt x="227" y="120"/>
                  </a:moveTo>
                  <a:cubicBezTo>
                    <a:pt x="226" y="88"/>
                    <a:pt x="211" y="61"/>
                    <a:pt x="188" y="40"/>
                  </a:cubicBezTo>
                  <a:cubicBezTo>
                    <a:pt x="170" y="23"/>
                    <a:pt x="149" y="11"/>
                    <a:pt x="127" y="2"/>
                  </a:cubicBezTo>
                  <a:cubicBezTo>
                    <a:pt x="125" y="1"/>
                    <a:pt x="123" y="0"/>
                    <a:pt x="122" y="0"/>
                  </a:cubicBezTo>
                  <a:cubicBezTo>
                    <a:pt x="122" y="0"/>
                    <a:pt x="122" y="0"/>
                    <a:pt x="121" y="0"/>
                  </a:cubicBezTo>
                  <a:cubicBezTo>
                    <a:pt x="94" y="32"/>
                    <a:pt x="0" y="57"/>
                    <a:pt x="0" y="125"/>
                  </a:cubicBezTo>
                  <a:cubicBezTo>
                    <a:pt x="0" y="152"/>
                    <a:pt x="17" y="176"/>
                    <a:pt x="42" y="187"/>
                  </a:cubicBezTo>
                  <a:cubicBezTo>
                    <a:pt x="56" y="192"/>
                    <a:pt x="70" y="192"/>
                    <a:pt x="85" y="187"/>
                  </a:cubicBezTo>
                  <a:cubicBezTo>
                    <a:pt x="98" y="183"/>
                    <a:pt x="108" y="175"/>
                    <a:pt x="117" y="166"/>
                  </a:cubicBezTo>
                  <a:cubicBezTo>
                    <a:pt x="145" y="135"/>
                    <a:pt x="156" y="88"/>
                    <a:pt x="190" y="88"/>
                  </a:cubicBezTo>
                  <a:cubicBezTo>
                    <a:pt x="221" y="88"/>
                    <a:pt x="225" y="110"/>
                    <a:pt x="227" y="122"/>
                  </a:cubicBezTo>
                  <a:cubicBezTo>
                    <a:pt x="227" y="122"/>
                    <a:pt x="227" y="121"/>
                    <a:pt x="227" y="120"/>
                  </a:cubicBezTo>
                </a:path>
              </a:pathLst>
            </a:custGeom>
            <a:solidFill>
              <a:srgbClr val="007D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t-PT"/>
            </a:p>
          </p:txBody>
        </p:sp>
      </p:grpSp>
      <p:sp>
        <p:nvSpPr>
          <p:cNvPr id="8" name="Retângulo 43">
            <a:extLst>
              <a:ext uri="{FF2B5EF4-FFF2-40B4-BE49-F238E27FC236}">
                <a16:creationId xmlns=""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949665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1"/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  <p:sp>
        <p:nvSpPr>
          <p:cNvPr id="15" name="Retângulo 43">
            <a:extLst>
              <a:ext uri="{FF2B5EF4-FFF2-40B4-BE49-F238E27FC236}">
                <a16:creationId xmlns=""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665391" y="6555758"/>
            <a:ext cx="36099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chemeClr val="bg1"/>
                </a:solidFill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0" name="Rectangle 27">
            <a:hlinkClick r:id="rId2"/>
            <a:extLst>
              <a:ext uri="{FF2B5EF4-FFF2-40B4-BE49-F238E27FC236}">
                <a16:creationId xmlns=""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</p:spTree>
    <p:extLst>
      <p:ext uri="{BB962C8B-B14F-4D97-AF65-F5344CB8AC3E}">
        <p14:creationId xmlns:p14="http://schemas.microsoft.com/office/powerpoint/2010/main" val="1664335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43">
            <a:extLst>
              <a:ext uri="{FF2B5EF4-FFF2-40B4-BE49-F238E27FC236}">
                <a16:creationId xmlns=""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7" name="Conector reto 49">
            <a:extLst>
              <a:ext uri="{FF2B5EF4-FFF2-40B4-BE49-F238E27FC236}">
                <a16:creationId xmlns=""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7">
            <a:hlinkClick r:id="rId2"/>
            <a:extLst>
              <a:ext uri="{FF2B5EF4-FFF2-40B4-BE49-F238E27FC236}">
                <a16:creationId xmlns=""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9" name="Retângulo 43">
            <a:extLst>
              <a:ext uri="{FF2B5EF4-FFF2-40B4-BE49-F238E27FC236}">
                <a16:creationId xmlns=""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18085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ângulo 43">
            <a:extLst>
              <a:ext uri="{FF2B5EF4-FFF2-40B4-BE49-F238E27FC236}">
                <a16:creationId xmlns=""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8" name="Conector reto 49">
            <a:extLst>
              <a:ext uri="{FF2B5EF4-FFF2-40B4-BE49-F238E27FC236}">
                <a16:creationId xmlns=""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27">
            <a:hlinkClick r:id="rId2"/>
            <a:extLst>
              <a:ext uri="{FF2B5EF4-FFF2-40B4-BE49-F238E27FC236}">
                <a16:creationId xmlns=""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0" name="Retângulo 43">
            <a:extLst>
              <a:ext uri="{FF2B5EF4-FFF2-40B4-BE49-F238E27FC236}">
                <a16:creationId xmlns=""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2583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hart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4">
            <a:extLst>
              <a:ext uri="{FF2B5EF4-FFF2-40B4-BE49-F238E27FC236}">
                <a16:creationId xmlns="" xmlns:a16="http://schemas.microsoft.com/office/drawing/2014/main" id="{7B710EB7-4E56-449A-B5D4-12A5A50A25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988" y="1428075"/>
            <a:ext cx="5543550" cy="412363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chart title</a:t>
            </a:r>
          </a:p>
        </p:txBody>
      </p:sp>
      <p:sp>
        <p:nvSpPr>
          <p:cNvPr id="17" name="Chart Placeholder 16">
            <a:extLst>
              <a:ext uri="{FF2B5EF4-FFF2-40B4-BE49-F238E27FC236}">
                <a16:creationId xmlns="" xmlns:a16="http://schemas.microsoft.com/office/drawing/2014/main" id="{6093AB2F-A9E2-4259-8D2A-0E33C88FF1BC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407988" y="1824707"/>
            <a:ext cx="5543550" cy="196373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18" name="Chart Placeholder 16">
            <a:extLst>
              <a:ext uri="{FF2B5EF4-FFF2-40B4-BE49-F238E27FC236}">
                <a16:creationId xmlns="" xmlns:a16="http://schemas.microsoft.com/office/drawing/2014/main" id="{FFC514B9-95FB-485B-B1AD-4193B2310907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240463" y="1824707"/>
            <a:ext cx="5543550" cy="196373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22" name="Text Placeholder 4">
            <a:extLst>
              <a:ext uri="{FF2B5EF4-FFF2-40B4-BE49-F238E27FC236}">
                <a16:creationId xmlns="" xmlns:a16="http://schemas.microsoft.com/office/drawing/2014/main" id="{212267A8-F086-40EB-BC5F-D9FE817250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40463" y="1412875"/>
            <a:ext cx="5543550" cy="412363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chart title</a:t>
            </a:r>
          </a:p>
        </p:txBody>
      </p:sp>
      <p:sp>
        <p:nvSpPr>
          <p:cNvPr id="12" name="Retângulo 43">
            <a:extLst>
              <a:ext uri="{FF2B5EF4-FFF2-40B4-BE49-F238E27FC236}">
                <a16:creationId xmlns="" xmlns:a16="http://schemas.microsoft.com/office/drawing/2014/main" id="{25FC8637-25BD-4C09-AF25-56B4243DAB3D}"/>
              </a:ext>
            </a:extLst>
          </p:cNvPr>
          <p:cNvSpPr/>
          <p:nvPr userDrawn="1"/>
        </p:nvSpPr>
        <p:spPr>
          <a:xfrm>
            <a:off x="11784013" y="6555758"/>
            <a:ext cx="242375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prstClr val="black">
                    <a:lumMod val="50000"/>
                    <a:lumOff val="50000"/>
                  </a:prstClr>
                </a:solidFill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prstClr val="black">
                  <a:lumMod val="50000"/>
                  <a:lumOff val="50000"/>
                </a:prstClr>
              </a:solidFill>
              <a:cs typeface="Arial" panose="020B0604020202020204" pitchFamily="34" charset="0"/>
            </a:endParaRPr>
          </a:p>
        </p:txBody>
      </p:sp>
      <p:cxnSp>
        <p:nvCxnSpPr>
          <p:cNvPr id="13" name="Conector reto 49">
            <a:extLst>
              <a:ext uri="{FF2B5EF4-FFF2-40B4-BE49-F238E27FC236}">
                <a16:creationId xmlns="" xmlns:a16="http://schemas.microsoft.com/office/drawing/2014/main" id="{6B6D7F6B-C184-4C2B-8EB7-067E0C1E8DF2}"/>
              </a:ext>
            </a:extLst>
          </p:cNvPr>
          <p:cNvCxnSpPr>
            <a:cxnSpLocks/>
          </p:cNvCxnSpPr>
          <p:nvPr userDrawn="1"/>
        </p:nvCxnSpPr>
        <p:spPr>
          <a:xfrm flipV="1">
            <a:off x="3283674" y="6587911"/>
            <a:ext cx="0" cy="155576"/>
          </a:xfrm>
          <a:prstGeom prst="line">
            <a:avLst/>
          </a:prstGeom>
          <a:solidFill>
            <a:schemeClr val="tx1"/>
          </a:solidFill>
          <a:ln w="127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27">
            <a:hlinkClick r:id="rId2"/>
            <a:extLst>
              <a:ext uri="{FF2B5EF4-FFF2-40B4-BE49-F238E27FC236}">
                <a16:creationId xmlns="" xmlns:a16="http://schemas.microsoft.com/office/drawing/2014/main" id="{F376ABD1-4930-42EB-9A73-9A9C7C6BF2D3}"/>
              </a:ext>
            </a:extLst>
          </p:cNvPr>
          <p:cNvSpPr/>
          <p:nvPr userDrawn="1"/>
        </p:nvSpPr>
        <p:spPr>
          <a:xfrm>
            <a:off x="407988" y="6555971"/>
            <a:ext cx="282900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lvl="0" algn="l" defTabSz="914400">
              <a:lnSpc>
                <a:spcPct val="85000"/>
              </a:lnSpc>
              <a:defRPr/>
            </a:pPr>
            <a:r>
              <a:rPr lang="en-US" sz="800" kern="0" dirty="0">
                <a:solidFill>
                  <a:srgbClr val="00458D"/>
                </a:solidFill>
                <a:latin typeface="+mj-lt"/>
                <a:cs typeface="Arial" panose="020B0604020202020204" pitchFamily="34" charset="0"/>
              </a:rPr>
              <a:t>Presentation Title | Author | Date</a:t>
            </a:r>
          </a:p>
        </p:txBody>
      </p:sp>
      <p:sp>
        <p:nvSpPr>
          <p:cNvPr id="16" name="Title Placeholder 1">
            <a:extLst>
              <a:ext uri="{FF2B5EF4-FFF2-40B4-BE49-F238E27FC236}">
                <a16:creationId xmlns="" xmlns:a16="http://schemas.microsoft.com/office/drawing/2014/main" id="{552BBB0A-405D-419D-8BD5-EC8D9F84B7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404813"/>
            <a:ext cx="11016604" cy="8636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pt-PT" dirty="0"/>
            </a:lvl1pPr>
          </a:lstStyle>
          <a:p>
            <a:pPr lvl="0">
              <a:lnSpc>
                <a:spcPts val="3000"/>
              </a:lnSpc>
            </a:pPr>
            <a:r>
              <a:rPr lang="en-US" dirty="0"/>
              <a:t>Click to add title</a:t>
            </a:r>
            <a:endParaRPr lang="pt-PT" dirty="0"/>
          </a:p>
        </p:txBody>
      </p:sp>
      <p:sp>
        <p:nvSpPr>
          <p:cNvPr id="25" name="Text Placeholder 4">
            <a:extLst>
              <a:ext uri="{FF2B5EF4-FFF2-40B4-BE49-F238E27FC236}">
                <a16:creationId xmlns="" xmlns:a16="http://schemas.microsoft.com/office/drawing/2014/main" id="{7B710EB7-4E56-449A-B5D4-12A5A50A25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7988" y="4081447"/>
            <a:ext cx="5543550" cy="412363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chart title</a:t>
            </a:r>
          </a:p>
        </p:txBody>
      </p:sp>
      <p:sp>
        <p:nvSpPr>
          <p:cNvPr id="26" name="Chart Placeholder 16">
            <a:extLst>
              <a:ext uri="{FF2B5EF4-FFF2-40B4-BE49-F238E27FC236}">
                <a16:creationId xmlns="" xmlns:a16="http://schemas.microsoft.com/office/drawing/2014/main" id="{6093AB2F-A9E2-4259-8D2A-0E33C88FF1BC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407988" y="4478079"/>
            <a:ext cx="5543550" cy="196373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27" name="Chart Placeholder 16">
            <a:extLst>
              <a:ext uri="{FF2B5EF4-FFF2-40B4-BE49-F238E27FC236}">
                <a16:creationId xmlns="" xmlns:a16="http://schemas.microsoft.com/office/drawing/2014/main" id="{FFC514B9-95FB-485B-B1AD-4193B2310907}"/>
              </a:ext>
            </a:extLst>
          </p:cNvPr>
          <p:cNvSpPr>
            <a:spLocks noGrp="1"/>
          </p:cNvSpPr>
          <p:nvPr>
            <p:ph type="chart" sz="quarter" idx="18"/>
          </p:nvPr>
        </p:nvSpPr>
        <p:spPr>
          <a:xfrm>
            <a:off x="6240463" y="4478079"/>
            <a:ext cx="5543550" cy="1963738"/>
          </a:xfrm>
          <a:prstGeom prst="rect">
            <a:avLst/>
          </a:prstGeom>
        </p:spPr>
        <p:txBody>
          <a:bodyPr anchor="ctr"/>
          <a:lstStyle>
            <a:lvl1pPr algn="ctr">
              <a:defRPr/>
            </a:lvl1pPr>
          </a:lstStyle>
          <a:p>
            <a:endParaRPr lang="pt-PT"/>
          </a:p>
        </p:txBody>
      </p:sp>
      <p:sp>
        <p:nvSpPr>
          <p:cNvPr id="28" name="Text Placeholder 4">
            <a:extLst>
              <a:ext uri="{FF2B5EF4-FFF2-40B4-BE49-F238E27FC236}">
                <a16:creationId xmlns="" xmlns:a16="http://schemas.microsoft.com/office/drawing/2014/main" id="{212267A8-F086-40EB-BC5F-D9FE8172505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40463" y="4066247"/>
            <a:ext cx="5543550" cy="412363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insert chart title</a:t>
            </a:r>
          </a:p>
        </p:txBody>
      </p:sp>
      <p:sp>
        <p:nvSpPr>
          <p:cNvPr id="29" name="Retângulo 43">
            <a:extLst>
              <a:ext uri="{FF2B5EF4-FFF2-40B4-BE49-F238E27FC236}">
                <a16:creationId xmlns="" xmlns:a16="http://schemas.microsoft.com/office/drawing/2014/main" id="{834ADCB4-BFB1-450D-8F6D-64217F4CD92C}"/>
              </a:ext>
            </a:extLst>
          </p:cNvPr>
          <p:cNvSpPr/>
          <p:nvPr userDrawn="1"/>
        </p:nvSpPr>
        <p:spPr>
          <a:xfrm>
            <a:off x="3411379" y="6555758"/>
            <a:ext cx="2223686" cy="219456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8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© 2017 Capgemini.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0937539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sv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image" Target="../media/image4.svg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9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>
            <a:extLst>
              <a:ext uri="{FF2B5EF4-FFF2-40B4-BE49-F238E27FC236}">
                <a16:creationId xmlns="" xmlns:a16="http://schemas.microsoft.com/office/drawing/2014/main" id="{509B218C-0963-489A-AA77-3748FFA42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7" y="413387"/>
            <a:ext cx="11376025" cy="855026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fr-FR"/>
              <a:t>Modifiez le style du titre</a:t>
            </a:r>
            <a:endParaRPr lang="pt-PT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4D17236-A440-4453-A69C-BE3728C11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7988" y="1412875"/>
            <a:ext cx="11376024" cy="47640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378625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21" r:id="rId2"/>
    <p:sldLayoutId id="2147483720" r:id="rId3"/>
  </p:sldLayoutIdLst>
  <p:hf sldNum="0" hdr="0" dt="0"/>
  <p:txStyles>
    <p:titleStyle>
      <a:lvl1pPr algn="l" defTabSz="914400" rtl="0" eaLnBrk="1" latinLnBrk="0" hangingPunct="1">
        <a:lnSpc>
          <a:spcPts val="3000"/>
        </a:lnSpc>
        <a:spcBef>
          <a:spcPct val="0"/>
        </a:spcBef>
        <a:buNone/>
        <a:defRPr sz="2600" kern="1200">
          <a:solidFill>
            <a:schemeClr val="tx2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65" userDrawn="1">
          <p15:clr>
            <a:srgbClr val="F26B43"/>
          </p15:clr>
        </p15:guide>
        <p15:guide id="2" pos="257" userDrawn="1">
          <p15:clr>
            <a:srgbClr val="F26B43"/>
          </p15:clr>
        </p15:guide>
        <p15:guide id="3" pos="7423" userDrawn="1">
          <p15:clr>
            <a:srgbClr val="F26B43"/>
          </p15:clr>
        </p15:guide>
        <p15:guide id="4" orient="horz" pos="255" userDrawn="1">
          <p15:clr>
            <a:srgbClr val="F26B43"/>
          </p15:clr>
        </p15:guide>
        <p15:guide id="5" orient="horz" pos="799" userDrawn="1">
          <p15:clr>
            <a:srgbClr val="F26B43"/>
          </p15:clr>
        </p15:guide>
        <p15:guide id="6" orient="horz" pos="89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749" userDrawn="1">
          <p15:clr>
            <a:srgbClr val="F26B43"/>
          </p15:clr>
        </p15:guide>
        <p15:guide id="9" pos="3931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Placeholder 1">
            <a:extLst>
              <a:ext uri="{FF2B5EF4-FFF2-40B4-BE49-F238E27FC236}">
                <a16:creationId xmlns="" xmlns:a16="http://schemas.microsoft.com/office/drawing/2014/main" id="{366C6B93-5A4F-43B7-84C4-C42EC870A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068" y="418452"/>
            <a:ext cx="11083532" cy="859536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ts val="3000"/>
              </a:lnSpc>
            </a:pPr>
            <a:r>
              <a:rPr lang="en-US" dirty="0"/>
              <a:t>Click to edit Master title style</a:t>
            </a:r>
            <a:endParaRPr lang="pt-PT" dirty="0"/>
          </a:p>
        </p:txBody>
      </p:sp>
      <p:sp>
        <p:nvSpPr>
          <p:cNvPr id="9" name="Text Placeholder 2">
            <a:extLst>
              <a:ext uri="{FF2B5EF4-FFF2-40B4-BE49-F238E27FC236}">
                <a16:creationId xmlns="" xmlns:a16="http://schemas.microsoft.com/office/drawing/2014/main" id="{AF310831-D03E-404B-934F-73B268225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067" y="1412875"/>
            <a:ext cx="11370945" cy="435133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=""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682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PT" sz="2600" kern="1200">
          <a:solidFill>
            <a:schemeClr val="tx2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33363" indent="-228600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ts val="16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690563" indent="-233363" algn="l" defTabSz="914400" rtl="0" eaLnBrk="1" latinLnBrk="0" hangingPunct="1">
        <a:lnSpc>
          <a:spcPts val="14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‒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55" userDrawn="1">
          <p15:clr>
            <a:srgbClr val="F26B43"/>
          </p15:clr>
        </p15:guide>
        <p15:guide id="3" pos="7423" userDrawn="1">
          <p15:clr>
            <a:srgbClr val="F26B43"/>
          </p15:clr>
        </p15:guide>
        <p15:guide id="4" pos="257" userDrawn="1">
          <p15:clr>
            <a:srgbClr val="F26B43"/>
          </p15:clr>
        </p15:guide>
        <p15:guide id="5" orient="horz" pos="4065" userDrawn="1">
          <p15:clr>
            <a:srgbClr val="F26B43"/>
          </p15:clr>
        </p15:guide>
        <p15:guide id="6" orient="horz" pos="799" userDrawn="1">
          <p15:clr>
            <a:srgbClr val="F26B43"/>
          </p15:clr>
        </p15:guide>
        <p15:guide id="7" orient="horz" pos="89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2EB016D-CF9A-4584-982E-40465F701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404813"/>
            <a:ext cx="11016604" cy="86360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ts val="3000"/>
              </a:lnSpc>
            </a:pPr>
            <a:r>
              <a:rPr lang="en-US" dirty="0"/>
              <a:t>Click to edit Master title style</a:t>
            </a:r>
            <a:endParaRPr lang="pt-PT" dirty="0"/>
          </a:p>
        </p:txBody>
      </p:sp>
      <p:pic>
        <p:nvPicPr>
          <p:cNvPr id="9" name="Graphic 4">
            <a:extLst>
              <a:ext uri="{FF2B5EF4-FFF2-40B4-BE49-F238E27FC236}">
                <a16:creationId xmlns=""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print">
            <a:extLst>
              <a:ext uri="{96DAC541-7B7A-43D3-8B79-37D633B846F1}">
                <asvg:svgBlip xmlns="" xmlns:asvg="http://schemas.microsoft.com/office/drawing/2016/SVG/main" r:embed="rId12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="" xmlns:a16="http://schemas.microsoft.com/office/drawing/2014/main" id="{AF310831-D03E-404B-934F-73B268225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067" y="1412875"/>
            <a:ext cx="11370945" cy="50403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Rectangle 4"/>
          <p:cNvSpPr/>
          <p:nvPr/>
        </p:nvSpPr>
        <p:spPr>
          <a:xfrm>
            <a:off x="12496801" y="1590548"/>
            <a:ext cx="595070" cy="621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Capgemini Blue</a:t>
            </a:r>
          </a:p>
          <a:p>
            <a:pPr marL="171450"/>
            <a:r>
              <a:rPr lang="en-US" sz="600" dirty="0"/>
              <a:t>R 0</a:t>
            </a:r>
          </a:p>
          <a:p>
            <a:pPr marL="171450"/>
            <a:r>
              <a:rPr lang="en-US" sz="600" dirty="0"/>
              <a:t>G 112</a:t>
            </a:r>
          </a:p>
          <a:p>
            <a:pPr marL="171450"/>
            <a:r>
              <a:rPr lang="en-US" sz="600" dirty="0"/>
              <a:t>B 173</a:t>
            </a:r>
          </a:p>
        </p:txBody>
      </p:sp>
      <p:sp>
        <p:nvSpPr>
          <p:cNvPr id="6" name="Rectangle 5"/>
          <p:cNvSpPr/>
          <p:nvPr/>
        </p:nvSpPr>
        <p:spPr>
          <a:xfrm>
            <a:off x="13091871" y="1590548"/>
            <a:ext cx="595070" cy="6213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Vibrant</a:t>
            </a:r>
            <a:br>
              <a:rPr lang="en-US" sz="600" b="1" dirty="0"/>
            </a:br>
            <a:r>
              <a:rPr lang="en-US" sz="600" b="1" dirty="0"/>
              <a:t>Blue</a:t>
            </a:r>
          </a:p>
          <a:p>
            <a:pPr marL="171450"/>
            <a:r>
              <a:rPr lang="en-US" sz="600" dirty="0"/>
              <a:t>R 18</a:t>
            </a:r>
          </a:p>
          <a:p>
            <a:pPr marL="171450"/>
            <a:r>
              <a:rPr lang="en-US" sz="600" dirty="0"/>
              <a:t>G 171</a:t>
            </a:r>
          </a:p>
          <a:p>
            <a:pPr marL="171450"/>
            <a:r>
              <a:rPr lang="en-US" sz="600" dirty="0"/>
              <a:t>B 219</a:t>
            </a:r>
          </a:p>
        </p:txBody>
      </p:sp>
      <p:sp>
        <p:nvSpPr>
          <p:cNvPr id="7" name="Rectangle 6"/>
          <p:cNvSpPr/>
          <p:nvPr/>
        </p:nvSpPr>
        <p:spPr>
          <a:xfrm>
            <a:off x="13686941" y="1590548"/>
            <a:ext cx="595070" cy="62132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Deep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43</a:t>
            </a:r>
          </a:p>
          <a:p>
            <a:pPr marL="171450"/>
            <a:r>
              <a:rPr lang="en-US" sz="600" dirty="0"/>
              <a:t>G 10</a:t>
            </a:r>
          </a:p>
          <a:p>
            <a:pPr marL="171450"/>
            <a:r>
              <a:rPr lang="en-US" sz="600" dirty="0"/>
              <a:t>B 61</a:t>
            </a:r>
          </a:p>
        </p:txBody>
      </p:sp>
      <p:sp>
        <p:nvSpPr>
          <p:cNvPr id="8" name="Rectangle 7"/>
          <p:cNvSpPr/>
          <p:nvPr/>
        </p:nvSpPr>
        <p:spPr>
          <a:xfrm>
            <a:off x="14282011" y="1590548"/>
            <a:ext cx="595070" cy="6213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Tech</a:t>
            </a:r>
            <a:br>
              <a:rPr lang="en-US" sz="600" b="1" dirty="0"/>
            </a:br>
            <a:r>
              <a:rPr lang="en-US" sz="600" b="1" dirty="0"/>
              <a:t>Red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48</a:t>
            </a:r>
          </a:p>
          <a:p>
            <a:pPr marL="171450"/>
            <a:r>
              <a:rPr lang="en-US" sz="600" dirty="0"/>
              <a:t>B 76</a:t>
            </a:r>
          </a:p>
        </p:txBody>
      </p:sp>
      <p:sp>
        <p:nvSpPr>
          <p:cNvPr id="10" name="Rectangle 9"/>
          <p:cNvSpPr/>
          <p:nvPr/>
        </p:nvSpPr>
        <p:spPr>
          <a:xfrm>
            <a:off x="14877081" y="1590548"/>
            <a:ext cx="595070" cy="6213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Zest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149</a:t>
            </a:r>
          </a:p>
          <a:p>
            <a:pPr marL="171450"/>
            <a:r>
              <a:rPr lang="en-US" sz="600" dirty="0"/>
              <a:t>G 230</a:t>
            </a:r>
          </a:p>
          <a:p>
            <a:pPr marL="171450"/>
            <a:r>
              <a:rPr lang="en-US" sz="600" dirty="0"/>
              <a:t>B 22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2496801" y="2468607"/>
            <a:ext cx="595070" cy="621323"/>
          </a:xfrm>
          <a:prstGeom prst="rect">
            <a:avLst/>
          </a:prstGeom>
          <a:solidFill>
            <a:srgbClr val="80B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58738">
              <a:spcAft>
                <a:spcPts val="400"/>
              </a:spcAft>
            </a:pPr>
            <a:r>
              <a:rPr lang="en-US" sz="600" b="1" dirty="0"/>
              <a:t>Capgemini Blue</a:t>
            </a:r>
            <a:r>
              <a:rPr lang="en-US" sz="600" dirty="0"/>
              <a:t> (-50%)</a:t>
            </a:r>
          </a:p>
          <a:p>
            <a:pPr marL="171450"/>
            <a:r>
              <a:rPr lang="en-US" sz="600" dirty="0"/>
              <a:t>R 128</a:t>
            </a:r>
          </a:p>
          <a:p>
            <a:pPr marL="171450"/>
            <a:r>
              <a:rPr lang="en-US" sz="600" dirty="0"/>
              <a:t>G 184</a:t>
            </a:r>
          </a:p>
          <a:p>
            <a:pPr marL="171450"/>
            <a:r>
              <a:rPr lang="en-US" sz="600" dirty="0"/>
              <a:t>B 214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091871" y="2468607"/>
            <a:ext cx="595070" cy="621323"/>
          </a:xfrm>
          <a:prstGeom prst="rect">
            <a:avLst/>
          </a:prstGeom>
          <a:solidFill>
            <a:srgbClr val="88D5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58738">
              <a:spcAft>
                <a:spcPts val="400"/>
              </a:spcAft>
            </a:pPr>
            <a:r>
              <a:rPr lang="en-US" sz="600" b="1" dirty="0"/>
              <a:t>Vibrant</a:t>
            </a:r>
            <a:br>
              <a:rPr lang="en-US" sz="600" b="1" dirty="0"/>
            </a:br>
            <a:r>
              <a:rPr lang="en-US" sz="600" b="1" dirty="0"/>
              <a:t>Blue</a:t>
            </a:r>
            <a:r>
              <a:rPr lang="en-US" sz="600" dirty="0"/>
              <a:t> (-50%)</a:t>
            </a:r>
          </a:p>
          <a:p>
            <a:pPr marL="171450"/>
            <a:r>
              <a:rPr lang="en-US" sz="600" dirty="0"/>
              <a:t>R 136</a:t>
            </a:r>
          </a:p>
          <a:p>
            <a:pPr marL="171450"/>
            <a:r>
              <a:rPr lang="en-US" sz="600" dirty="0"/>
              <a:t>G 213</a:t>
            </a:r>
          </a:p>
          <a:p>
            <a:pPr marL="171450"/>
            <a:r>
              <a:rPr lang="en-US" sz="600" dirty="0"/>
              <a:t>B 237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3686941" y="2468607"/>
            <a:ext cx="595070" cy="621323"/>
          </a:xfrm>
          <a:prstGeom prst="rect">
            <a:avLst/>
          </a:prstGeom>
          <a:solidFill>
            <a:srgbClr val="6D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109</a:t>
            </a:r>
          </a:p>
          <a:p>
            <a:pPr marL="171450"/>
            <a:r>
              <a:rPr lang="en-US" sz="600" dirty="0"/>
              <a:t>G 100</a:t>
            </a:r>
          </a:p>
          <a:p>
            <a:pPr marL="171450"/>
            <a:r>
              <a:rPr lang="en-US" sz="600" dirty="0"/>
              <a:t>B 204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4282011" y="2468607"/>
            <a:ext cx="595070" cy="621323"/>
          </a:xfrm>
          <a:prstGeom prst="rect">
            <a:avLst/>
          </a:prstGeom>
          <a:solidFill>
            <a:srgbClr val="FF63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Orange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99</a:t>
            </a:r>
          </a:p>
          <a:p>
            <a:pPr marL="171450"/>
            <a:r>
              <a:rPr lang="en-US" sz="600" dirty="0"/>
              <a:t>B 39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4877081" y="2468607"/>
            <a:ext cx="595070" cy="621323"/>
          </a:xfrm>
          <a:prstGeom prst="rect">
            <a:avLst/>
          </a:prstGeom>
          <a:solidFill>
            <a:srgbClr val="C8F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200</a:t>
            </a:r>
          </a:p>
          <a:p>
            <a:pPr marL="171450"/>
            <a:r>
              <a:rPr lang="en-US" sz="600" dirty="0"/>
              <a:t>G 255</a:t>
            </a:r>
          </a:p>
          <a:p>
            <a:pPr marL="171450"/>
            <a:r>
              <a:rPr lang="en-US" sz="600" dirty="0"/>
              <a:t>B 22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3686941" y="3089930"/>
            <a:ext cx="595070" cy="621323"/>
          </a:xfrm>
          <a:prstGeom prst="rect">
            <a:avLst/>
          </a:prstGeom>
          <a:solidFill>
            <a:srgbClr val="7E39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126</a:t>
            </a:r>
          </a:p>
          <a:p>
            <a:pPr marL="171450"/>
            <a:r>
              <a:rPr lang="en-US" sz="600" dirty="0"/>
              <a:t>G 57</a:t>
            </a:r>
          </a:p>
          <a:p>
            <a:pPr marL="171450"/>
            <a:r>
              <a:rPr lang="en-US" sz="600" dirty="0"/>
              <a:t>B 186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4877081" y="3089930"/>
            <a:ext cx="595070" cy="621323"/>
          </a:xfrm>
          <a:prstGeom prst="rect">
            <a:avLst/>
          </a:prstGeom>
          <a:solidFill>
            <a:srgbClr val="00C3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0</a:t>
            </a:r>
          </a:p>
          <a:p>
            <a:pPr marL="171450"/>
            <a:r>
              <a:rPr lang="en-US" sz="600" dirty="0"/>
              <a:t>G 195</a:t>
            </a:r>
          </a:p>
          <a:p>
            <a:pPr marL="171450"/>
            <a:r>
              <a:rPr lang="en-US" sz="600" dirty="0"/>
              <a:t>B 123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4877081" y="4948917"/>
            <a:ext cx="595070" cy="621323"/>
          </a:xfrm>
          <a:prstGeom prst="rect">
            <a:avLst/>
          </a:prstGeom>
          <a:solidFill>
            <a:srgbClr val="1563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Dark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21</a:t>
            </a:r>
          </a:p>
          <a:p>
            <a:pPr marL="171450"/>
            <a:r>
              <a:rPr lang="en-US" sz="600" dirty="0"/>
              <a:t>G 99</a:t>
            </a:r>
          </a:p>
          <a:p>
            <a:pPr marL="171450"/>
            <a:r>
              <a:rPr lang="en-US" sz="600" dirty="0"/>
              <a:t>B 107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877081" y="4330085"/>
            <a:ext cx="595070" cy="621323"/>
          </a:xfrm>
          <a:prstGeom prst="rect">
            <a:avLst/>
          </a:prstGeom>
          <a:solidFill>
            <a:srgbClr val="0F9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Aqua</a:t>
            </a:r>
          </a:p>
          <a:p>
            <a:pPr marL="171450"/>
            <a:r>
              <a:rPr lang="en-US" sz="600" dirty="0"/>
              <a:t>R 15</a:t>
            </a:r>
          </a:p>
          <a:p>
            <a:pPr marL="171450"/>
            <a:r>
              <a:rPr lang="en-US" sz="600" dirty="0"/>
              <a:t>G 153</a:t>
            </a:r>
          </a:p>
          <a:p>
            <a:pPr marL="171450"/>
            <a:r>
              <a:rPr lang="en-US" sz="600" dirty="0"/>
              <a:t>B 156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4877081" y="3711253"/>
            <a:ext cx="595070" cy="621323"/>
          </a:xfrm>
          <a:prstGeom prst="rect">
            <a:avLst/>
          </a:prstGeom>
          <a:solidFill>
            <a:srgbClr val="01D1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Aqua</a:t>
            </a:r>
          </a:p>
          <a:p>
            <a:pPr marL="171450"/>
            <a:r>
              <a:rPr lang="en-US" sz="600" dirty="0"/>
              <a:t>R 1</a:t>
            </a:r>
          </a:p>
          <a:p>
            <a:pPr marL="171450"/>
            <a:r>
              <a:rPr lang="en-US" sz="600" dirty="0"/>
              <a:t>G 209</a:t>
            </a:r>
          </a:p>
          <a:p>
            <a:pPr marL="171450"/>
            <a:r>
              <a:rPr lang="en-US" sz="600" dirty="0"/>
              <a:t>B 208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4282011" y="3089930"/>
            <a:ext cx="595070" cy="621323"/>
          </a:xfrm>
          <a:prstGeom prst="rect">
            <a:avLst/>
          </a:prstGeom>
          <a:solidFill>
            <a:srgbClr val="FF0C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Peach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126</a:t>
            </a:r>
          </a:p>
          <a:p>
            <a:pPr marL="171450"/>
            <a:r>
              <a:rPr lang="en-US" sz="600" dirty="0"/>
              <a:t>B 131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282011" y="3711253"/>
            <a:ext cx="595070" cy="621323"/>
          </a:xfrm>
          <a:prstGeom prst="rect">
            <a:avLst/>
          </a:prstGeom>
          <a:solidFill>
            <a:srgbClr val="CB29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Light</a:t>
            </a:r>
            <a:br>
              <a:rPr lang="en-US" sz="600" b="1" dirty="0"/>
            </a:br>
            <a:r>
              <a:rPr lang="en-US" sz="600" b="1" dirty="0"/>
              <a:t>Claret</a:t>
            </a:r>
          </a:p>
          <a:p>
            <a:pPr marL="171450"/>
            <a:r>
              <a:rPr lang="en-US" sz="600" dirty="0"/>
              <a:t>R 203</a:t>
            </a:r>
          </a:p>
          <a:p>
            <a:pPr marL="171450"/>
            <a:r>
              <a:rPr lang="en-US" sz="600" dirty="0"/>
              <a:t>G 41</a:t>
            </a:r>
          </a:p>
          <a:p>
            <a:pPr marL="171450"/>
            <a:r>
              <a:rPr lang="en-US" sz="600" dirty="0"/>
              <a:t>B 128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4282011" y="4330085"/>
            <a:ext cx="595070" cy="621323"/>
          </a:xfrm>
          <a:prstGeom prst="rect">
            <a:avLst/>
          </a:prstGeom>
          <a:solidFill>
            <a:srgbClr val="860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Claret</a:t>
            </a:r>
          </a:p>
          <a:p>
            <a:pPr marL="171450"/>
            <a:r>
              <a:rPr lang="en-US" sz="600" dirty="0"/>
              <a:t>R 134</a:t>
            </a:r>
          </a:p>
          <a:p>
            <a:pPr marL="171450"/>
            <a:r>
              <a:rPr lang="en-US" sz="600" dirty="0"/>
              <a:t>G 8</a:t>
            </a:r>
          </a:p>
          <a:p>
            <a:pPr marL="171450"/>
            <a:r>
              <a:rPr lang="en-US" sz="600" dirty="0"/>
              <a:t>B 100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2496801" y="1405970"/>
            <a:ext cx="570669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Primary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2496801" y="2285400"/>
            <a:ext cx="843180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Infographic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3686941" y="1405970"/>
            <a:ext cx="753411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Secondary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3686941" y="3711253"/>
            <a:ext cx="595070" cy="621323"/>
          </a:xfrm>
          <a:prstGeom prst="rect">
            <a:avLst/>
          </a:prstGeom>
          <a:solidFill>
            <a:srgbClr val="4701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Dark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71</a:t>
            </a:r>
          </a:p>
          <a:p>
            <a:pPr marL="171450"/>
            <a:r>
              <a:rPr lang="en-US" sz="600" dirty="0"/>
              <a:t>G 1</a:t>
            </a:r>
          </a:p>
          <a:p>
            <a:pPr marL="171450"/>
            <a:r>
              <a:rPr lang="en-US" sz="600" dirty="0"/>
              <a:t>B 167</a:t>
            </a:r>
          </a:p>
        </p:txBody>
      </p:sp>
    </p:spTree>
    <p:extLst>
      <p:ext uri="{BB962C8B-B14F-4D97-AF65-F5344CB8AC3E}">
        <p14:creationId xmlns:p14="http://schemas.microsoft.com/office/powerpoint/2010/main" val="1762778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22" r:id="rId2"/>
    <p:sldLayoutId id="2147483672" r:id="rId3"/>
    <p:sldLayoutId id="2147483811" r:id="rId4"/>
    <p:sldLayoutId id="2147483781" r:id="rId5"/>
    <p:sldLayoutId id="2147483780" r:id="rId6"/>
    <p:sldLayoutId id="2147483734" r:id="rId7"/>
    <p:sldLayoutId id="2147483735" r:id="rId8"/>
    <p:sldLayoutId id="2147483812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PT" sz="2600" kern="1200">
          <a:solidFill>
            <a:schemeClr val="tx2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33363" indent="-228600" algn="l" defTabSz="914400" rtl="0" eaLnBrk="1" latinLnBrk="0" hangingPunct="1">
        <a:lnSpc>
          <a:spcPts val="2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3838" algn="l" defTabSz="914400" rtl="0" eaLnBrk="1" latinLnBrk="0" hangingPunct="1">
        <a:lnSpc>
          <a:spcPts val="16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690563" indent="-233363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‒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55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pos="257" userDrawn="1">
          <p15:clr>
            <a:srgbClr val="F26B43"/>
          </p15:clr>
        </p15:guide>
        <p15:guide id="4" orient="horz" pos="4065" userDrawn="1">
          <p15:clr>
            <a:srgbClr val="F26B43"/>
          </p15:clr>
        </p15:guide>
        <p15:guide id="5" orient="horz" pos="799" userDrawn="1">
          <p15:clr>
            <a:srgbClr val="F26B43"/>
          </p15:clr>
        </p15:guide>
        <p15:guide id="6" orient="horz" pos="89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749" userDrawn="1">
          <p15:clr>
            <a:srgbClr val="F26B43"/>
          </p15:clr>
        </p15:guide>
        <p15:guide id="9" pos="3931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raphic 4">
            <a:extLst>
              <a:ext uri="{FF2B5EF4-FFF2-40B4-BE49-F238E27FC236}">
                <a16:creationId xmlns="" xmlns:a16="http://schemas.microsoft.com/office/drawing/2014/main" id="{25EEA1D4-3AF7-42D7-AE97-AE404AECFAE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81836" t="-4713" b="16530"/>
          <a:stretch/>
        </p:blipFill>
        <p:spPr>
          <a:xfrm>
            <a:off x="11547793" y="188640"/>
            <a:ext cx="424356" cy="459624"/>
          </a:xfrm>
          <a:prstGeom prst="rect">
            <a:avLst/>
          </a:prstGeom>
        </p:spPr>
      </p:pic>
      <p:sp>
        <p:nvSpPr>
          <p:cNvPr id="14" name="Title Placeholder 1">
            <a:extLst>
              <a:ext uri="{FF2B5EF4-FFF2-40B4-BE49-F238E27FC236}">
                <a16:creationId xmlns="" xmlns:a16="http://schemas.microsoft.com/office/drawing/2014/main" id="{F2EB016D-CF9A-4584-982E-40465F701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404813"/>
            <a:ext cx="11016604" cy="86360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ts val="3000"/>
              </a:lnSpc>
            </a:pPr>
            <a:r>
              <a:rPr lang="en-US" dirty="0"/>
              <a:t>Click to edit Master title style</a:t>
            </a:r>
            <a:endParaRPr lang="pt-PT" dirty="0"/>
          </a:p>
        </p:txBody>
      </p:sp>
      <p:sp>
        <p:nvSpPr>
          <p:cNvPr id="15" name="Text Placeholder 2">
            <a:extLst>
              <a:ext uri="{FF2B5EF4-FFF2-40B4-BE49-F238E27FC236}">
                <a16:creationId xmlns="" xmlns:a16="http://schemas.microsoft.com/office/drawing/2014/main" id="{AF310831-D03E-404B-934F-73B268225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3067" y="1412875"/>
            <a:ext cx="11370945" cy="504031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Rectangle 5"/>
          <p:cNvSpPr/>
          <p:nvPr/>
        </p:nvSpPr>
        <p:spPr>
          <a:xfrm>
            <a:off x="12496801" y="1590548"/>
            <a:ext cx="595070" cy="6213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Capgemini Blue</a:t>
            </a:r>
          </a:p>
          <a:p>
            <a:pPr marL="171450"/>
            <a:r>
              <a:rPr lang="en-US" sz="600" dirty="0"/>
              <a:t>R 0</a:t>
            </a:r>
          </a:p>
          <a:p>
            <a:pPr marL="171450"/>
            <a:r>
              <a:rPr lang="en-US" sz="600" dirty="0"/>
              <a:t>G 112</a:t>
            </a:r>
          </a:p>
          <a:p>
            <a:pPr marL="171450"/>
            <a:r>
              <a:rPr lang="en-US" sz="600" dirty="0"/>
              <a:t>B 173</a:t>
            </a:r>
          </a:p>
        </p:txBody>
      </p:sp>
      <p:sp>
        <p:nvSpPr>
          <p:cNvPr id="7" name="Rectangle 6"/>
          <p:cNvSpPr/>
          <p:nvPr/>
        </p:nvSpPr>
        <p:spPr>
          <a:xfrm>
            <a:off x="13091871" y="1590548"/>
            <a:ext cx="595070" cy="6213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Vibrant</a:t>
            </a:r>
            <a:br>
              <a:rPr lang="en-US" sz="600" b="1" dirty="0"/>
            </a:br>
            <a:r>
              <a:rPr lang="en-US" sz="600" b="1" dirty="0"/>
              <a:t>Blue</a:t>
            </a:r>
          </a:p>
          <a:p>
            <a:pPr marL="171450"/>
            <a:r>
              <a:rPr lang="en-US" sz="600" dirty="0"/>
              <a:t>R 18</a:t>
            </a:r>
          </a:p>
          <a:p>
            <a:pPr marL="171450"/>
            <a:r>
              <a:rPr lang="en-US" sz="600" dirty="0"/>
              <a:t>G 171</a:t>
            </a:r>
          </a:p>
          <a:p>
            <a:pPr marL="171450"/>
            <a:r>
              <a:rPr lang="en-US" sz="600" dirty="0"/>
              <a:t>B 219</a:t>
            </a:r>
          </a:p>
        </p:txBody>
      </p:sp>
      <p:sp>
        <p:nvSpPr>
          <p:cNvPr id="8" name="Rectangle 7"/>
          <p:cNvSpPr/>
          <p:nvPr/>
        </p:nvSpPr>
        <p:spPr>
          <a:xfrm>
            <a:off x="13686941" y="1590548"/>
            <a:ext cx="595070" cy="62132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Deep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43</a:t>
            </a:r>
          </a:p>
          <a:p>
            <a:pPr marL="171450"/>
            <a:r>
              <a:rPr lang="en-US" sz="600" dirty="0"/>
              <a:t>G 10</a:t>
            </a:r>
          </a:p>
          <a:p>
            <a:pPr marL="171450"/>
            <a:r>
              <a:rPr lang="en-US" sz="600" dirty="0"/>
              <a:t>B 61</a:t>
            </a:r>
          </a:p>
        </p:txBody>
      </p:sp>
      <p:sp>
        <p:nvSpPr>
          <p:cNvPr id="9" name="Rectangle 8"/>
          <p:cNvSpPr/>
          <p:nvPr/>
        </p:nvSpPr>
        <p:spPr>
          <a:xfrm>
            <a:off x="14282011" y="1590548"/>
            <a:ext cx="595070" cy="6213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Tech</a:t>
            </a:r>
            <a:br>
              <a:rPr lang="en-US" sz="600" b="1" dirty="0"/>
            </a:br>
            <a:r>
              <a:rPr lang="en-US" sz="600" b="1" dirty="0"/>
              <a:t>Red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48</a:t>
            </a:r>
          </a:p>
          <a:p>
            <a:pPr marL="171450"/>
            <a:r>
              <a:rPr lang="en-US" sz="600" dirty="0"/>
              <a:t>B 76</a:t>
            </a:r>
          </a:p>
        </p:txBody>
      </p:sp>
      <p:sp>
        <p:nvSpPr>
          <p:cNvPr id="10" name="Rectangle 9"/>
          <p:cNvSpPr/>
          <p:nvPr/>
        </p:nvSpPr>
        <p:spPr>
          <a:xfrm>
            <a:off x="14877081" y="1590548"/>
            <a:ext cx="595070" cy="6213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Zest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149</a:t>
            </a:r>
          </a:p>
          <a:p>
            <a:pPr marL="171450"/>
            <a:r>
              <a:rPr lang="en-US" sz="600" dirty="0"/>
              <a:t>G 230</a:t>
            </a:r>
          </a:p>
          <a:p>
            <a:pPr marL="171450"/>
            <a:r>
              <a:rPr lang="en-US" sz="600" dirty="0"/>
              <a:t>B 22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2496801" y="2468607"/>
            <a:ext cx="595070" cy="621323"/>
          </a:xfrm>
          <a:prstGeom prst="rect">
            <a:avLst/>
          </a:prstGeom>
          <a:solidFill>
            <a:srgbClr val="80B8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58738">
              <a:spcAft>
                <a:spcPts val="400"/>
              </a:spcAft>
            </a:pPr>
            <a:r>
              <a:rPr lang="en-US" sz="600" b="1" dirty="0"/>
              <a:t>Capgemini Blue</a:t>
            </a:r>
            <a:r>
              <a:rPr lang="en-US" sz="600" dirty="0"/>
              <a:t> (-50%)</a:t>
            </a:r>
          </a:p>
          <a:p>
            <a:pPr marL="171450"/>
            <a:r>
              <a:rPr lang="en-US" sz="600" dirty="0"/>
              <a:t>R 128</a:t>
            </a:r>
          </a:p>
          <a:p>
            <a:pPr marL="171450"/>
            <a:r>
              <a:rPr lang="en-US" sz="600" dirty="0"/>
              <a:t>G 184</a:t>
            </a:r>
          </a:p>
          <a:p>
            <a:pPr marL="171450"/>
            <a:r>
              <a:rPr lang="en-US" sz="600" dirty="0"/>
              <a:t>B 214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091871" y="2468607"/>
            <a:ext cx="595070" cy="621323"/>
          </a:xfrm>
          <a:prstGeom prst="rect">
            <a:avLst/>
          </a:prstGeom>
          <a:solidFill>
            <a:srgbClr val="88D5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58738">
              <a:spcAft>
                <a:spcPts val="400"/>
              </a:spcAft>
            </a:pPr>
            <a:r>
              <a:rPr lang="en-US" sz="600" b="1" dirty="0"/>
              <a:t>Vibrant</a:t>
            </a:r>
            <a:br>
              <a:rPr lang="en-US" sz="600" b="1" dirty="0"/>
            </a:br>
            <a:r>
              <a:rPr lang="en-US" sz="600" b="1" dirty="0"/>
              <a:t>Blue</a:t>
            </a:r>
            <a:r>
              <a:rPr lang="en-US" sz="600" dirty="0"/>
              <a:t> (-50%)</a:t>
            </a:r>
          </a:p>
          <a:p>
            <a:pPr marL="171450"/>
            <a:r>
              <a:rPr lang="en-US" sz="600" dirty="0"/>
              <a:t>R 136</a:t>
            </a:r>
          </a:p>
          <a:p>
            <a:pPr marL="171450"/>
            <a:r>
              <a:rPr lang="en-US" sz="600" dirty="0"/>
              <a:t>G 213</a:t>
            </a:r>
          </a:p>
          <a:p>
            <a:pPr marL="171450"/>
            <a:r>
              <a:rPr lang="en-US" sz="600" dirty="0"/>
              <a:t>B 237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3686941" y="2468607"/>
            <a:ext cx="595070" cy="621323"/>
          </a:xfrm>
          <a:prstGeom prst="rect">
            <a:avLst/>
          </a:prstGeom>
          <a:solidFill>
            <a:srgbClr val="6D6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109</a:t>
            </a:r>
          </a:p>
          <a:p>
            <a:pPr marL="171450"/>
            <a:r>
              <a:rPr lang="en-US" sz="600" dirty="0"/>
              <a:t>G 100</a:t>
            </a:r>
          </a:p>
          <a:p>
            <a:pPr marL="171450"/>
            <a:r>
              <a:rPr lang="en-US" sz="600" dirty="0"/>
              <a:t>B 204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4282011" y="2468607"/>
            <a:ext cx="595070" cy="621323"/>
          </a:xfrm>
          <a:prstGeom prst="rect">
            <a:avLst/>
          </a:prstGeom>
          <a:solidFill>
            <a:srgbClr val="FF63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Orange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99</a:t>
            </a:r>
          </a:p>
          <a:p>
            <a:pPr marL="171450"/>
            <a:r>
              <a:rPr lang="en-US" sz="600" dirty="0"/>
              <a:t>B 39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4877081" y="2468607"/>
            <a:ext cx="595070" cy="621323"/>
          </a:xfrm>
          <a:prstGeom prst="rect">
            <a:avLst/>
          </a:prstGeom>
          <a:solidFill>
            <a:srgbClr val="C8FF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200</a:t>
            </a:r>
          </a:p>
          <a:p>
            <a:pPr marL="171450"/>
            <a:r>
              <a:rPr lang="en-US" sz="600" dirty="0"/>
              <a:t>G 255</a:t>
            </a:r>
          </a:p>
          <a:p>
            <a:pPr marL="171450"/>
            <a:r>
              <a:rPr lang="en-US" sz="600" dirty="0"/>
              <a:t>B 22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3686941" y="3089930"/>
            <a:ext cx="595070" cy="621323"/>
          </a:xfrm>
          <a:prstGeom prst="rect">
            <a:avLst/>
          </a:prstGeom>
          <a:solidFill>
            <a:srgbClr val="7E39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126</a:t>
            </a:r>
          </a:p>
          <a:p>
            <a:pPr marL="171450"/>
            <a:r>
              <a:rPr lang="en-US" sz="600" dirty="0"/>
              <a:t>G 57</a:t>
            </a:r>
          </a:p>
          <a:p>
            <a:pPr marL="171450"/>
            <a:r>
              <a:rPr lang="en-US" sz="600" dirty="0"/>
              <a:t>B 186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4877081" y="3089930"/>
            <a:ext cx="595070" cy="621323"/>
          </a:xfrm>
          <a:prstGeom prst="rect">
            <a:avLst/>
          </a:prstGeom>
          <a:solidFill>
            <a:srgbClr val="00C3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0</a:t>
            </a:r>
          </a:p>
          <a:p>
            <a:pPr marL="171450"/>
            <a:r>
              <a:rPr lang="en-US" sz="600" dirty="0"/>
              <a:t>G 195</a:t>
            </a:r>
          </a:p>
          <a:p>
            <a:pPr marL="171450"/>
            <a:r>
              <a:rPr lang="en-US" sz="600" dirty="0"/>
              <a:t>B 123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4877081" y="4948917"/>
            <a:ext cx="595070" cy="621323"/>
          </a:xfrm>
          <a:prstGeom prst="rect">
            <a:avLst/>
          </a:prstGeom>
          <a:solidFill>
            <a:srgbClr val="1563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Dark</a:t>
            </a:r>
            <a:br>
              <a:rPr lang="en-US" sz="600" b="1" dirty="0"/>
            </a:br>
            <a:r>
              <a:rPr lang="en-US" sz="600" b="1" dirty="0"/>
              <a:t>Green</a:t>
            </a:r>
          </a:p>
          <a:p>
            <a:pPr marL="171450"/>
            <a:r>
              <a:rPr lang="en-US" sz="600" dirty="0"/>
              <a:t>R 21</a:t>
            </a:r>
          </a:p>
          <a:p>
            <a:pPr marL="171450"/>
            <a:r>
              <a:rPr lang="en-US" sz="600" dirty="0"/>
              <a:t>G 99</a:t>
            </a:r>
          </a:p>
          <a:p>
            <a:pPr marL="171450"/>
            <a:r>
              <a:rPr lang="en-US" sz="600" dirty="0"/>
              <a:t>B 107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877081" y="4330085"/>
            <a:ext cx="595070" cy="621323"/>
          </a:xfrm>
          <a:prstGeom prst="rect">
            <a:avLst/>
          </a:prstGeom>
          <a:solidFill>
            <a:srgbClr val="0F9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Aqua</a:t>
            </a:r>
          </a:p>
          <a:p>
            <a:pPr marL="171450"/>
            <a:r>
              <a:rPr lang="en-US" sz="600" dirty="0"/>
              <a:t>R 15</a:t>
            </a:r>
          </a:p>
          <a:p>
            <a:pPr marL="171450"/>
            <a:r>
              <a:rPr lang="en-US" sz="600" dirty="0"/>
              <a:t>G 153</a:t>
            </a:r>
          </a:p>
          <a:p>
            <a:pPr marL="171450"/>
            <a:r>
              <a:rPr lang="en-US" sz="600" dirty="0"/>
              <a:t>B 156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4877081" y="3711253"/>
            <a:ext cx="595070" cy="621323"/>
          </a:xfrm>
          <a:prstGeom prst="rect">
            <a:avLst/>
          </a:prstGeom>
          <a:solidFill>
            <a:srgbClr val="01D1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Bright</a:t>
            </a:r>
            <a:br>
              <a:rPr lang="en-US" sz="600" b="1" dirty="0"/>
            </a:br>
            <a:r>
              <a:rPr lang="en-US" sz="600" b="1" dirty="0"/>
              <a:t>Aqua</a:t>
            </a:r>
          </a:p>
          <a:p>
            <a:pPr marL="171450"/>
            <a:r>
              <a:rPr lang="en-US" sz="600" dirty="0"/>
              <a:t>R 1</a:t>
            </a:r>
          </a:p>
          <a:p>
            <a:pPr marL="171450"/>
            <a:r>
              <a:rPr lang="en-US" sz="600" dirty="0"/>
              <a:t>G 209</a:t>
            </a:r>
          </a:p>
          <a:p>
            <a:pPr marL="171450"/>
            <a:r>
              <a:rPr lang="en-US" sz="600" dirty="0"/>
              <a:t>B 208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4282011" y="3089930"/>
            <a:ext cx="595070" cy="621323"/>
          </a:xfrm>
          <a:prstGeom prst="rect">
            <a:avLst/>
          </a:prstGeom>
          <a:solidFill>
            <a:srgbClr val="FF0C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Peach</a:t>
            </a:r>
          </a:p>
          <a:p>
            <a:pPr marL="171450"/>
            <a:r>
              <a:rPr lang="en-US" sz="600" dirty="0"/>
              <a:t>R 255</a:t>
            </a:r>
          </a:p>
          <a:p>
            <a:pPr marL="171450"/>
            <a:r>
              <a:rPr lang="en-US" sz="600" dirty="0"/>
              <a:t>G 126</a:t>
            </a:r>
          </a:p>
          <a:p>
            <a:pPr marL="171450"/>
            <a:r>
              <a:rPr lang="en-US" sz="600" dirty="0"/>
              <a:t>B 131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282011" y="3711253"/>
            <a:ext cx="595070" cy="621323"/>
          </a:xfrm>
          <a:prstGeom prst="rect">
            <a:avLst/>
          </a:prstGeom>
          <a:solidFill>
            <a:srgbClr val="CB29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Light</a:t>
            </a:r>
            <a:br>
              <a:rPr lang="en-US" sz="600" b="1" dirty="0"/>
            </a:br>
            <a:r>
              <a:rPr lang="en-US" sz="600" b="1" dirty="0"/>
              <a:t>Claret</a:t>
            </a:r>
          </a:p>
          <a:p>
            <a:pPr marL="171450"/>
            <a:r>
              <a:rPr lang="en-US" sz="600" dirty="0"/>
              <a:t>R 203</a:t>
            </a:r>
          </a:p>
          <a:p>
            <a:pPr marL="171450"/>
            <a:r>
              <a:rPr lang="en-US" sz="600" dirty="0"/>
              <a:t>G 41</a:t>
            </a:r>
          </a:p>
          <a:p>
            <a:pPr marL="171450"/>
            <a:r>
              <a:rPr lang="en-US" sz="600" dirty="0"/>
              <a:t>B 128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4282011" y="4330085"/>
            <a:ext cx="595070" cy="621323"/>
          </a:xfrm>
          <a:prstGeom prst="rect">
            <a:avLst/>
          </a:prstGeom>
          <a:solidFill>
            <a:srgbClr val="860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Claret</a:t>
            </a:r>
          </a:p>
          <a:p>
            <a:pPr marL="171450"/>
            <a:r>
              <a:rPr lang="en-US" sz="600" dirty="0"/>
              <a:t>R 134</a:t>
            </a:r>
          </a:p>
          <a:p>
            <a:pPr marL="171450"/>
            <a:r>
              <a:rPr lang="en-US" sz="600" dirty="0"/>
              <a:t>G 8</a:t>
            </a:r>
          </a:p>
          <a:p>
            <a:pPr marL="171450"/>
            <a:r>
              <a:rPr lang="en-US" sz="600" dirty="0"/>
              <a:t>B 100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2496801" y="1405970"/>
            <a:ext cx="570669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Primary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2496801" y="2285400"/>
            <a:ext cx="843180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Infographic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3686941" y="1405970"/>
            <a:ext cx="753411" cy="1538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>
                <a:solidFill>
                  <a:schemeClr val="tx2"/>
                </a:solidFill>
              </a:rPr>
              <a:t>Secondary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3686941" y="3711253"/>
            <a:ext cx="595070" cy="621323"/>
          </a:xfrm>
          <a:prstGeom prst="rect">
            <a:avLst/>
          </a:prstGeom>
          <a:solidFill>
            <a:srgbClr val="4701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algn="ctr">
              <a:spcAft>
                <a:spcPts val="400"/>
              </a:spcAft>
            </a:pPr>
            <a:r>
              <a:rPr lang="en-US" sz="600" b="1" dirty="0"/>
              <a:t>Dark</a:t>
            </a:r>
            <a:br>
              <a:rPr lang="en-US" sz="600" b="1" dirty="0"/>
            </a:br>
            <a:r>
              <a:rPr lang="en-US" sz="600" b="1" dirty="0"/>
              <a:t>Purple</a:t>
            </a:r>
          </a:p>
          <a:p>
            <a:pPr marL="171450"/>
            <a:r>
              <a:rPr lang="en-US" sz="600" dirty="0"/>
              <a:t>R 71</a:t>
            </a:r>
          </a:p>
          <a:p>
            <a:pPr marL="171450"/>
            <a:r>
              <a:rPr lang="en-US" sz="600" dirty="0"/>
              <a:t>G 1</a:t>
            </a:r>
          </a:p>
          <a:p>
            <a:pPr marL="171450"/>
            <a:r>
              <a:rPr lang="en-US" sz="600" dirty="0"/>
              <a:t>B 167</a:t>
            </a:r>
          </a:p>
        </p:txBody>
      </p:sp>
    </p:spTree>
    <p:extLst>
      <p:ext uri="{BB962C8B-B14F-4D97-AF65-F5344CB8AC3E}">
        <p14:creationId xmlns:p14="http://schemas.microsoft.com/office/powerpoint/2010/main" val="321207809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22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31775" indent="-228600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63550" indent="-231775" algn="l" defTabSz="914400" rtl="0" eaLnBrk="1" latinLnBrk="0" hangingPunct="1">
        <a:lnSpc>
          <a:spcPts val="16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682625" indent="-219075" algn="l" defTabSz="914400" rtl="0" eaLnBrk="1" latinLnBrk="0" hangingPunct="1">
        <a:lnSpc>
          <a:spcPts val="14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‒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55" userDrawn="1">
          <p15:clr>
            <a:srgbClr val="F26B43"/>
          </p15:clr>
        </p15:guide>
        <p15:guide id="2" pos="257" userDrawn="1">
          <p15:clr>
            <a:srgbClr val="F26B43"/>
          </p15:clr>
        </p15:guide>
        <p15:guide id="3" pos="7423" userDrawn="1">
          <p15:clr>
            <a:srgbClr val="F26B43"/>
          </p15:clr>
        </p15:guide>
        <p15:guide id="4" orient="horz" pos="4065" userDrawn="1">
          <p15:clr>
            <a:srgbClr val="F26B43"/>
          </p15:clr>
        </p15:guide>
        <p15:guide id="5" orient="horz" pos="799" userDrawn="1">
          <p15:clr>
            <a:srgbClr val="F26B43"/>
          </p15:clr>
        </p15:guide>
        <p15:guide id="6" orient="horz" pos="890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749" userDrawn="1">
          <p15:clr>
            <a:srgbClr val="F26B43"/>
          </p15:clr>
        </p15:guide>
        <p15:guide id="9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HARDWARE FUNDAMENTALS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GROUP 6</a:t>
            </a:r>
          </a:p>
          <a:p>
            <a:r>
              <a:rPr lang="en-US" dirty="0" smtClean="0"/>
              <a:t>BINDU SHREE</a:t>
            </a:r>
            <a:endParaRPr lang="en-US" dirty="0" smtClean="0"/>
          </a:p>
          <a:p>
            <a:r>
              <a:rPr lang="en-US" dirty="0" smtClean="0"/>
              <a:t> 10/4/2018</a:t>
            </a:r>
          </a:p>
        </p:txBody>
      </p:sp>
    </p:spTree>
    <p:extLst>
      <p:ext uri="{BB962C8B-B14F-4D97-AF65-F5344CB8AC3E}">
        <p14:creationId xmlns:p14="http://schemas.microsoft.com/office/powerpoint/2010/main" val="233976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64905" y="92048"/>
            <a:ext cx="104411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 DEVICES:</a:t>
            </a:r>
            <a:endParaRPr 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00518" y="606163"/>
            <a:ext cx="3456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KEYBOARD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959823" y="2638763"/>
            <a:ext cx="33742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MECHANICAL KEYBOARD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0641" y="1179856"/>
            <a:ext cx="4251853" cy="14020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268" y="1179856"/>
            <a:ext cx="4525881" cy="144487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003634" y="2480470"/>
            <a:ext cx="2723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MEMBRANE KEYBORAD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91344" y="3573016"/>
            <a:ext cx="1415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280" y="3265959"/>
            <a:ext cx="4100620" cy="258187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023309" y="5988801"/>
            <a:ext cx="26181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MECHANICAL MOUSE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494442" y="5783395"/>
            <a:ext cx="2810948" cy="381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OPTICAL MOUSE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807968" y="3091448"/>
            <a:ext cx="11256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MOUSE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3266" y="3285664"/>
            <a:ext cx="3987350" cy="2531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42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799856" y="94593"/>
            <a:ext cx="4188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SCANNER</a:t>
            </a:r>
            <a:endParaRPr lang="en-US" sz="2000" b="1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646" y="1916832"/>
            <a:ext cx="6853084" cy="26030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9376" y="1481679"/>
            <a:ext cx="374441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Types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Flatbed scanner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Handheld </a:t>
            </a:r>
            <a:r>
              <a:rPr lang="en-US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Sheet fed Scanner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Drum Scanner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23992" y="1243786"/>
            <a:ext cx="3528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Working of </a:t>
            </a:r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flatbed</a:t>
            </a:r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scanner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74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83432" y="-14167"/>
            <a:ext cx="10513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 DEVICES</a:t>
            </a:r>
            <a:endParaRPr lang="en-US" sz="2800" b="1" dirty="0">
              <a:solidFill>
                <a:schemeClr val="tx2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279576" y="431011"/>
            <a:ext cx="2952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MONITOR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701" y="807942"/>
            <a:ext cx="4977139" cy="21066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00130" y="2906948"/>
            <a:ext cx="2520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CRT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b="7162"/>
          <a:stretch/>
        </p:blipFill>
        <p:spPr>
          <a:xfrm>
            <a:off x="415955" y="3756480"/>
            <a:ext cx="5616624" cy="23626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171564" y="5975393"/>
            <a:ext cx="3168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LCD MONITOR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44272" y="257513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PRINTERS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6312024" y="657623"/>
            <a:ext cx="0" cy="5688085"/>
          </a:xfrm>
          <a:prstGeom prst="line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0024" y="600755"/>
            <a:ext cx="5040560" cy="252104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8509352" y="3076225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LASER PRINTER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144" y="3745325"/>
            <a:ext cx="4032448" cy="204540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328248" y="5790727"/>
            <a:ext cx="2736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INKJET PRINTER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66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20" y="3411885"/>
            <a:ext cx="8640960" cy="190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83632" y="260648"/>
            <a:ext cx="66247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SMPS(SWITCH MODE POWER SUPPLY)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403812" y="764704"/>
            <a:ext cx="3384376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97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512" y="1340768"/>
            <a:ext cx="8279086" cy="48650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9416" y="260648"/>
            <a:ext cx="9433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MOTHERBOARD</a:t>
            </a:r>
            <a:endParaRPr lang="en-US" sz="24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29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19536" y="305455"/>
            <a:ext cx="8712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lang="en-US" sz="2400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639" r="10655"/>
          <a:stretch/>
        </p:blipFill>
        <p:spPr>
          <a:xfrm>
            <a:off x="2279576" y="828675"/>
            <a:ext cx="7704856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51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apgemini_Template">
  <a:themeElements>
    <a:clrScheme name="New-CG">
      <a:dk1>
        <a:srgbClr val="000000"/>
      </a:dk1>
      <a:lt1>
        <a:sysClr val="window" lastClr="FFFFFF"/>
      </a:lt1>
      <a:dk2>
        <a:srgbClr val="0070AD"/>
      </a:dk2>
      <a:lt2>
        <a:srgbClr val="EDEDED"/>
      </a:lt2>
      <a:accent1>
        <a:srgbClr val="0070AD"/>
      </a:accent1>
      <a:accent2>
        <a:srgbClr val="12ABDB"/>
      </a:accent2>
      <a:accent3>
        <a:srgbClr val="2B0A3D"/>
      </a:accent3>
      <a:accent4>
        <a:srgbClr val="FF304C"/>
      </a:accent4>
      <a:accent5>
        <a:srgbClr val="95E616"/>
      </a:accent5>
      <a:accent6>
        <a:srgbClr val="C2CF00"/>
      </a:accent6>
      <a:hlink>
        <a:srgbClr val="005481"/>
      </a:hlink>
      <a:folHlink>
        <a:srgbClr val="861763"/>
      </a:folHlink>
    </a:clrScheme>
    <a:fontScheme name="Capgemin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F4EDDD86-B8A8-46E1-81BA-C40220CF151C}" vid="{D76BB8BF-901C-4709-A70B-B9D859909653}"/>
    </a:ext>
  </a:extLst>
</a:theme>
</file>

<file path=ppt/theme/theme2.xml><?xml version="1.0" encoding="utf-8"?>
<a:theme xmlns:a="http://schemas.openxmlformats.org/drawingml/2006/main" name="Section slides">
  <a:themeElements>
    <a:clrScheme name="New-CG">
      <a:dk1>
        <a:srgbClr val="000000"/>
      </a:dk1>
      <a:lt1>
        <a:sysClr val="window" lastClr="FFFFFF"/>
      </a:lt1>
      <a:dk2>
        <a:srgbClr val="0070AD"/>
      </a:dk2>
      <a:lt2>
        <a:srgbClr val="EDEDED"/>
      </a:lt2>
      <a:accent1>
        <a:srgbClr val="0070AD"/>
      </a:accent1>
      <a:accent2>
        <a:srgbClr val="12ABDB"/>
      </a:accent2>
      <a:accent3>
        <a:srgbClr val="2B0A3D"/>
      </a:accent3>
      <a:accent4>
        <a:srgbClr val="FF304C"/>
      </a:accent4>
      <a:accent5>
        <a:srgbClr val="95E616"/>
      </a:accent5>
      <a:accent6>
        <a:srgbClr val="C2CF00"/>
      </a:accent6>
      <a:hlink>
        <a:srgbClr val="005481"/>
      </a:hlink>
      <a:folHlink>
        <a:srgbClr val="861763"/>
      </a:folHlink>
    </a:clrScheme>
    <a:fontScheme name="Capgemin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F4EDDD86-B8A8-46E1-81BA-C40220CF151C}" vid="{B504A320-BF0C-4A8E-8664-9644A9AF95DC}"/>
    </a:ext>
  </a:extLst>
</a:theme>
</file>

<file path=ppt/theme/theme3.xml><?xml version="1.0" encoding="utf-8"?>
<a:theme xmlns:a="http://schemas.openxmlformats.org/drawingml/2006/main" name="Content Layouts">
  <a:themeElements>
    <a:clrScheme name="New-CG">
      <a:dk1>
        <a:srgbClr val="000000"/>
      </a:dk1>
      <a:lt1>
        <a:sysClr val="window" lastClr="FFFFFF"/>
      </a:lt1>
      <a:dk2>
        <a:srgbClr val="0070AD"/>
      </a:dk2>
      <a:lt2>
        <a:srgbClr val="EDEDED"/>
      </a:lt2>
      <a:accent1>
        <a:srgbClr val="0070AD"/>
      </a:accent1>
      <a:accent2>
        <a:srgbClr val="12ABDB"/>
      </a:accent2>
      <a:accent3>
        <a:srgbClr val="2B0A3D"/>
      </a:accent3>
      <a:accent4>
        <a:srgbClr val="FF304C"/>
      </a:accent4>
      <a:accent5>
        <a:srgbClr val="95E616"/>
      </a:accent5>
      <a:accent6>
        <a:srgbClr val="C2CF00"/>
      </a:accent6>
      <a:hlink>
        <a:srgbClr val="005481"/>
      </a:hlink>
      <a:folHlink>
        <a:srgbClr val="861763"/>
      </a:folHlink>
    </a:clrScheme>
    <a:fontScheme name="Capgemin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F4EDDD86-B8A8-46E1-81BA-C40220CF151C}" vid="{14D83F11-89F6-4441-B5DC-94FD0DFB8031}"/>
    </a:ext>
  </a:extLst>
</a:theme>
</file>

<file path=ppt/theme/theme4.xml><?xml version="1.0" encoding="utf-8"?>
<a:theme xmlns:a="http://schemas.openxmlformats.org/drawingml/2006/main" name="Content and Image Layouts">
  <a:themeElements>
    <a:clrScheme name="New-CG">
      <a:dk1>
        <a:srgbClr val="000000"/>
      </a:dk1>
      <a:lt1>
        <a:sysClr val="window" lastClr="FFFFFF"/>
      </a:lt1>
      <a:dk2>
        <a:srgbClr val="0070AD"/>
      </a:dk2>
      <a:lt2>
        <a:srgbClr val="EDEDED"/>
      </a:lt2>
      <a:accent1>
        <a:srgbClr val="0070AD"/>
      </a:accent1>
      <a:accent2>
        <a:srgbClr val="12ABDB"/>
      </a:accent2>
      <a:accent3>
        <a:srgbClr val="2B0A3D"/>
      </a:accent3>
      <a:accent4>
        <a:srgbClr val="FF304C"/>
      </a:accent4>
      <a:accent5>
        <a:srgbClr val="95E616"/>
      </a:accent5>
      <a:accent6>
        <a:srgbClr val="C2CF00"/>
      </a:accent6>
      <a:hlink>
        <a:srgbClr val="005481"/>
      </a:hlink>
      <a:folHlink>
        <a:srgbClr val="861763"/>
      </a:folHlink>
    </a:clrScheme>
    <a:fontScheme name="Capgemini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F4EDDD86-B8A8-46E1-81BA-C40220CF151C}" vid="{B065CD12-128C-4DBC-873E-82FC4B88A761}"/>
    </a:ext>
  </a:extLst>
</a:theme>
</file>

<file path=ppt/theme/theme5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Capgemini_Template</Template>
  <TotalTime>22244</TotalTime>
  <Words>59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Times New Roman</vt:lpstr>
      <vt:lpstr>Verdana</vt:lpstr>
      <vt:lpstr>Wingdings</vt:lpstr>
      <vt:lpstr>Capgemini_Template</vt:lpstr>
      <vt:lpstr>Section slides</vt:lpstr>
      <vt:lpstr>Content Layouts</vt:lpstr>
      <vt:lpstr>Content and Image Layouts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Capgemini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 to insert title title</dc:title>
  <dc:creator>Tomasz Cwiklinski</dc:creator>
  <cp:lastModifiedBy>Balakrishnan, Raj Subash</cp:lastModifiedBy>
  <cp:revision>197</cp:revision>
  <dcterms:created xsi:type="dcterms:W3CDTF">2017-10-18T07:07:16Z</dcterms:created>
  <dcterms:modified xsi:type="dcterms:W3CDTF">2018-04-07T09:53:33Z</dcterms:modified>
</cp:coreProperties>
</file>